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8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509" r:id="rId2"/>
    <p:sldId id="577" r:id="rId3"/>
    <p:sldId id="261" r:id="rId4"/>
    <p:sldId id="1138" r:id="rId5"/>
    <p:sldId id="1139" r:id="rId6"/>
    <p:sldId id="1141" r:id="rId7"/>
    <p:sldId id="1142" r:id="rId8"/>
    <p:sldId id="1143" r:id="rId9"/>
    <p:sldId id="1144" r:id="rId10"/>
    <p:sldId id="1145" r:id="rId11"/>
    <p:sldId id="1146" r:id="rId12"/>
    <p:sldId id="1148" r:id="rId13"/>
    <p:sldId id="1129" r:id="rId14"/>
    <p:sldId id="1132" r:id="rId15"/>
    <p:sldId id="1133" r:id="rId16"/>
    <p:sldId id="1130" r:id="rId17"/>
    <p:sldId id="1134" r:id="rId18"/>
    <p:sldId id="1158" r:id="rId19"/>
    <p:sldId id="1137" r:id="rId20"/>
    <p:sldId id="1152" r:id="rId21"/>
    <p:sldId id="1151" r:id="rId22"/>
    <p:sldId id="1153" r:id="rId23"/>
    <p:sldId id="1149" r:id="rId24"/>
    <p:sldId id="1155" r:id="rId25"/>
    <p:sldId id="1159" r:id="rId26"/>
    <p:sldId id="1160" r:id="rId27"/>
    <p:sldId id="1167" r:id="rId28"/>
    <p:sldId id="1161" r:id="rId29"/>
    <p:sldId id="1162" r:id="rId30"/>
    <p:sldId id="1163" r:id="rId31"/>
    <p:sldId id="1164" r:id="rId32"/>
    <p:sldId id="1165" r:id="rId33"/>
    <p:sldId id="1166" r:id="rId34"/>
    <p:sldId id="510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6F95E-7D4D-403B-9586-5A4582B8FCCB}" v="76" dt="2026-02-19T13:32:43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715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faele Sorrentino" userId="9385437b-8331-425f-87b8-5b0372a7b597" providerId="ADAL" clId="{B2B57DA5-7E31-421F-8C42-3F28D0C9BF83}"/>
    <pc:docChg chg="undo custSel addSld delSld modSld sldOrd modMainMaster">
      <pc:chgData name="Raffaele Sorrentino" userId="9385437b-8331-425f-87b8-5b0372a7b597" providerId="ADAL" clId="{B2B57DA5-7E31-421F-8C42-3F28D0C9BF83}" dt="2026-02-19T13:33:49.451" v="4733" actId="1076"/>
      <pc:docMkLst>
        <pc:docMk/>
      </pc:docMkLst>
      <pc:sldChg chg="modSp add mod ord">
        <pc:chgData name="Raffaele Sorrentino" userId="9385437b-8331-425f-87b8-5b0372a7b597" providerId="ADAL" clId="{B2B57DA5-7E31-421F-8C42-3F28D0C9BF83}" dt="2026-02-18T13:03:36.189" v="2912"/>
        <pc:sldMkLst>
          <pc:docMk/>
          <pc:sldMk cId="0" sldId="261"/>
        </pc:sldMkLst>
        <pc:spChg chg="mod">
          <ac:chgData name="Raffaele Sorrentino" userId="9385437b-8331-425f-87b8-5b0372a7b597" providerId="ADAL" clId="{B2B57DA5-7E31-421F-8C42-3F28D0C9BF83}" dt="2026-02-17T10:50:13.854" v="1353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Raffaele Sorrentino" userId="9385437b-8331-425f-87b8-5b0372a7b597" providerId="ADAL" clId="{B2B57DA5-7E31-421F-8C42-3F28D0C9BF83}" dt="2026-02-17T10:51:35.019" v="1369" actId="14100"/>
          <ac:spMkLst>
            <pc:docMk/>
            <pc:sldMk cId="0" sldId="261"/>
            <ac:spMk id="3" creationId="{00000000-0000-0000-0000-000000000000}"/>
          </ac:spMkLst>
        </pc:spChg>
      </pc:sldChg>
      <pc:sldChg chg="addSp delSp modSp add del mod modTransition">
        <pc:chgData name="Raffaele Sorrentino" userId="9385437b-8331-425f-87b8-5b0372a7b597" providerId="ADAL" clId="{B2B57DA5-7E31-421F-8C42-3F28D0C9BF83}" dt="2026-02-19T13:21:42.374" v="4401" actId="47"/>
        <pc:sldMkLst>
          <pc:docMk/>
          <pc:sldMk cId="0" sldId="302"/>
        </pc:sldMkLst>
      </pc:sldChg>
      <pc:sldChg chg="addSp delSp modSp add del mod modTransition">
        <pc:chgData name="Raffaele Sorrentino" userId="9385437b-8331-425f-87b8-5b0372a7b597" providerId="ADAL" clId="{B2B57DA5-7E31-421F-8C42-3F28D0C9BF83}" dt="2026-02-19T13:21:44.743" v="4402" actId="47"/>
        <pc:sldMkLst>
          <pc:docMk/>
          <pc:sldMk cId="0" sldId="303"/>
        </pc:sldMkLst>
      </pc:sldChg>
      <pc:sldChg chg="modSp">
        <pc:chgData name="Raffaele Sorrentino" userId="9385437b-8331-425f-87b8-5b0372a7b597" providerId="ADAL" clId="{B2B57DA5-7E31-421F-8C42-3F28D0C9BF83}" dt="2026-02-18T13:39:56.154" v="4298"/>
        <pc:sldMkLst>
          <pc:docMk/>
          <pc:sldMk cId="2412143774" sldId="509"/>
        </pc:sldMkLst>
        <pc:spChg chg="mod">
          <ac:chgData name="Raffaele Sorrentino" userId="9385437b-8331-425f-87b8-5b0372a7b597" providerId="ADAL" clId="{B2B57DA5-7E31-421F-8C42-3F28D0C9BF83}" dt="2026-02-18T13:39:56.154" v="4298"/>
          <ac:spMkLst>
            <pc:docMk/>
            <pc:sldMk cId="2412143774" sldId="509"/>
            <ac:spMk id="5" creationId="{04978FD8-4356-B0AB-60BD-E84590EB590D}"/>
          </ac:spMkLst>
        </pc:spChg>
      </pc:sldChg>
      <pc:sldChg chg="mod modTransition modClrScheme chgLayout">
        <pc:chgData name="Raffaele Sorrentino" userId="9385437b-8331-425f-87b8-5b0372a7b597" providerId="ADAL" clId="{B2B57DA5-7E31-421F-8C42-3F28D0C9BF83}" dt="2026-02-18T13:40:05.550" v="4300" actId="26606"/>
        <pc:sldMkLst>
          <pc:docMk/>
          <pc:sldMk cId="1636509395" sldId="510"/>
        </pc:sldMkLst>
      </pc:sldChg>
      <pc:sldChg chg="addSp modSp mod ord">
        <pc:chgData name="Raffaele Sorrentino" userId="9385437b-8331-425f-87b8-5b0372a7b597" providerId="ADAL" clId="{B2B57DA5-7E31-421F-8C42-3F28D0C9BF83}" dt="2026-02-18T13:46:53.601" v="4311" actId="20577"/>
        <pc:sldMkLst>
          <pc:docMk/>
          <pc:sldMk cId="3278906435" sldId="577"/>
        </pc:sldMkLst>
        <pc:spChg chg="mod">
          <ac:chgData name="Raffaele Sorrentino" userId="9385437b-8331-425f-87b8-5b0372a7b597" providerId="ADAL" clId="{B2B57DA5-7E31-421F-8C42-3F28D0C9BF83}" dt="2026-02-18T13:46:53.601" v="4311" actId="20577"/>
          <ac:spMkLst>
            <pc:docMk/>
            <pc:sldMk cId="3278906435" sldId="577"/>
            <ac:spMk id="5" creationId="{B85D80A9-B113-81FA-152B-049F545C5665}"/>
          </ac:spMkLst>
        </pc:spChg>
        <pc:grpChg chg="add mod">
          <ac:chgData name="Raffaele Sorrentino" userId="9385437b-8331-425f-87b8-5b0372a7b597" providerId="ADAL" clId="{B2B57DA5-7E31-421F-8C42-3F28D0C9BF83}" dt="2026-02-18T13:06:45.325" v="3003" actId="1076"/>
          <ac:grpSpMkLst>
            <pc:docMk/>
            <pc:sldMk cId="3278906435" sldId="577"/>
            <ac:grpSpMk id="2" creationId="{D3654C86-1D3B-2808-E551-FF65C68C2097}"/>
          </ac:grpSpMkLst>
        </pc:grpChg>
        <pc:picChg chg="mod">
          <ac:chgData name="Raffaele Sorrentino" userId="9385437b-8331-425f-87b8-5b0372a7b597" providerId="ADAL" clId="{B2B57DA5-7E31-421F-8C42-3F28D0C9BF83}" dt="2026-02-17T10:14:13.960" v="353"/>
          <ac:picMkLst>
            <pc:docMk/>
            <pc:sldMk cId="3278906435" sldId="577"/>
            <ac:picMk id="3" creationId="{F6CDF77A-E35E-6DB2-9052-C72AA0C51A7D}"/>
          </ac:picMkLst>
        </pc:picChg>
        <pc:picChg chg="mod">
          <ac:chgData name="Raffaele Sorrentino" userId="9385437b-8331-425f-87b8-5b0372a7b597" providerId="ADAL" clId="{B2B57DA5-7E31-421F-8C42-3F28D0C9BF83}" dt="2026-02-17T10:14:13.960" v="353"/>
          <ac:picMkLst>
            <pc:docMk/>
            <pc:sldMk cId="3278906435" sldId="577"/>
            <ac:picMk id="4" creationId="{485BA324-6CC8-1483-E16B-E808985452AB}"/>
          </ac:picMkLst>
        </pc:picChg>
        <pc:picChg chg="mod">
          <ac:chgData name="Raffaele Sorrentino" userId="9385437b-8331-425f-87b8-5b0372a7b597" providerId="ADAL" clId="{B2B57DA5-7E31-421F-8C42-3F28D0C9BF83}" dt="2026-02-18T13:06:49.700" v="3005" actId="14100"/>
          <ac:picMkLst>
            <pc:docMk/>
            <pc:sldMk cId="3278906435" sldId="577"/>
            <ac:picMk id="12" creationId="{1682D267-1FAE-8244-BF8A-6C9D04D74BDB}"/>
          </ac:picMkLst>
        </pc:picChg>
      </pc:sldChg>
      <pc:sldChg chg="addSp delSp modSp mod setBg">
        <pc:chgData name="Raffaele Sorrentino" userId="9385437b-8331-425f-87b8-5b0372a7b597" providerId="ADAL" clId="{B2B57DA5-7E31-421F-8C42-3F28D0C9BF83}" dt="2026-02-17T13:14:01.908" v="2419"/>
        <pc:sldMkLst>
          <pc:docMk/>
          <pc:sldMk cId="1479937805" sldId="1129"/>
        </pc:sldMkLst>
        <pc:spChg chg="add mod">
          <ac:chgData name="Raffaele Sorrentino" userId="9385437b-8331-425f-87b8-5b0372a7b597" providerId="ADAL" clId="{B2B57DA5-7E31-421F-8C42-3F28D0C9BF83}" dt="2026-02-17T13:13:35.142" v="2409" actId="1076"/>
          <ac:spMkLst>
            <pc:docMk/>
            <pc:sldMk cId="1479937805" sldId="1129"/>
            <ac:spMk id="4" creationId="{A3202754-7147-2AAC-1C10-6270DFF96A7F}"/>
          </ac:spMkLst>
        </pc:spChg>
        <pc:spChg chg="mod">
          <ac:chgData name="Raffaele Sorrentino" userId="9385437b-8331-425f-87b8-5b0372a7b597" providerId="ADAL" clId="{B2B57DA5-7E31-421F-8C42-3F28D0C9BF83}" dt="2026-02-17T13:14:01.908" v="2419"/>
          <ac:spMkLst>
            <pc:docMk/>
            <pc:sldMk cId="1479937805" sldId="1129"/>
            <ac:spMk id="6" creationId="{42008FD4-9665-7BEB-9C04-6510176FE10D}"/>
          </ac:spMkLst>
        </pc:spChg>
        <pc:picChg chg="add mod">
          <ac:chgData name="Raffaele Sorrentino" userId="9385437b-8331-425f-87b8-5b0372a7b597" providerId="ADAL" clId="{B2B57DA5-7E31-421F-8C42-3F28D0C9BF83}" dt="2026-02-17T10:14:36.440" v="359" actId="1076"/>
          <ac:picMkLst>
            <pc:docMk/>
            <pc:sldMk cId="1479937805" sldId="1129"/>
            <ac:picMk id="3" creationId="{BF017675-ED7B-9F2E-9B52-093E442C235D}"/>
          </ac:picMkLst>
        </pc:picChg>
      </pc:sldChg>
      <pc:sldChg chg="addSp delSp modSp mod">
        <pc:chgData name="Raffaele Sorrentino" userId="9385437b-8331-425f-87b8-5b0372a7b597" providerId="ADAL" clId="{B2B57DA5-7E31-421F-8C42-3F28D0C9BF83}" dt="2026-02-18T13:11:40.817" v="3049" actId="1076"/>
        <pc:sldMkLst>
          <pc:docMk/>
          <pc:sldMk cId="690581615" sldId="1130"/>
        </pc:sldMkLst>
        <pc:spChg chg="mod">
          <ac:chgData name="Raffaele Sorrentino" userId="9385437b-8331-425f-87b8-5b0372a7b597" providerId="ADAL" clId="{B2B57DA5-7E31-421F-8C42-3F28D0C9BF83}" dt="2026-02-18T13:09:42.408" v="3039" actId="20577"/>
          <ac:spMkLst>
            <pc:docMk/>
            <pc:sldMk cId="690581615" sldId="1130"/>
            <ac:spMk id="3" creationId="{41DA8BDE-576A-7550-866D-4ADBD92D446F}"/>
          </ac:spMkLst>
        </pc:spChg>
        <pc:picChg chg="del">
          <ac:chgData name="Raffaele Sorrentino" userId="9385437b-8331-425f-87b8-5b0372a7b597" providerId="ADAL" clId="{B2B57DA5-7E31-421F-8C42-3F28D0C9BF83}" dt="2026-02-18T13:11:36.971" v="3046" actId="478"/>
          <ac:picMkLst>
            <pc:docMk/>
            <pc:sldMk cId="690581615" sldId="1130"/>
            <ac:picMk id="4" creationId="{106A3CAC-1798-B403-7902-FD83F4641443}"/>
          </ac:picMkLst>
        </pc:picChg>
        <pc:picChg chg="del">
          <ac:chgData name="Raffaele Sorrentino" userId="9385437b-8331-425f-87b8-5b0372a7b597" providerId="ADAL" clId="{B2B57DA5-7E31-421F-8C42-3F28D0C9BF83}" dt="2026-02-18T13:11:35.947" v="3045" actId="478"/>
          <ac:picMkLst>
            <pc:docMk/>
            <pc:sldMk cId="690581615" sldId="1130"/>
            <ac:picMk id="7" creationId="{63E7251C-3606-3717-D7FD-8887A19A86EB}"/>
          </ac:picMkLst>
        </pc:picChg>
        <pc:picChg chg="add mod">
          <ac:chgData name="Raffaele Sorrentino" userId="9385437b-8331-425f-87b8-5b0372a7b597" providerId="ADAL" clId="{B2B57DA5-7E31-421F-8C42-3F28D0C9BF83}" dt="2026-02-18T13:11:40.817" v="3049" actId="1076"/>
          <ac:picMkLst>
            <pc:docMk/>
            <pc:sldMk cId="690581615" sldId="1130"/>
            <ac:picMk id="1026" creationId="{F2729C4B-B79E-8814-6AF7-EADE273026BF}"/>
          </ac:picMkLst>
        </pc:picChg>
        <pc:picChg chg="add mod">
          <ac:chgData name="Raffaele Sorrentino" userId="9385437b-8331-425f-87b8-5b0372a7b597" providerId="ADAL" clId="{B2B57DA5-7E31-421F-8C42-3F28D0C9BF83}" dt="2026-02-18T13:11:39.521" v="3048" actId="1076"/>
          <ac:picMkLst>
            <pc:docMk/>
            <pc:sldMk cId="690581615" sldId="1130"/>
            <ac:picMk id="1028" creationId="{3697228D-030F-761C-CEEE-74651D54E65D}"/>
          </ac:picMkLst>
        </pc:picChg>
      </pc:sldChg>
      <pc:sldChg chg="addSp modSp mod">
        <pc:chgData name="Raffaele Sorrentino" userId="9385437b-8331-425f-87b8-5b0372a7b597" providerId="ADAL" clId="{B2B57DA5-7E31-421F-8C42-3F28D0C9BF83}" dt="2026-02-17T11:50:26.826" v="1926" actId="14100"/>
        <pc:sldMkLst>
          <pc:docMk/>
          <pc:sldMk cId="1314251598" sldId="1132"/>
        </pc:sldMkLst>
        <pc:spChg chg="add mod">
          <ac:chgData name="Raffaele Sorrentino" userId="9385437b-8331-425f-87b8-5b0372a7b597" providerId="ADAL" clId="{B2B57DA5-7E31-421F-8C42-3F28D0C9BF83}" dt="2026-02-17T10:47:56.725" v="1341" actId="20577"/>
          <ac:spMkLst>
            <pc:docMk/>
            <pc:sldMk cId="1314251598" sldId="1132"/>
            <ac:spMk id="2" creationId="{66E326F2-5966-0637-6D47-3C6A9AF47121}"/>
          </ac:spMkLst>
        </pc:spChg>
        <pc:spChg chg="mod">
          <ac:chgData name="Raffaele Sorrentino" userId="9385437b-8331-425f-87b8-5b0372a7b597" providerId="ADAL" clId="{B2B57DA5-7E31-421F-8C42-3F28D0C9BF83}" dt="2026-02-17T10:39:39.922" v="1321" actId="404"/>
          <ac:spMkLst>
            <pc:docMk/>
            <pc:sldMk cId="1314251598" sldId="1132"/>
            <ac:spMk id="3" creationId="{7DB4B14A-0A5A-2C8C-5C57-49A587025F0E}"/>
          </ac:spMkLst>
        </pc:spChg>
        <pc:picChg chg="mod">
          <ac:chgData name="Raffaele Sorrentino" userId="9385437b-8331-425f-87b8-5b0372a7b597" providerId="ADAL" clId="{B2B57DA5-7E31-421F-8C42-3F28D0C9BF83}" dt="2026-02-17T11:50:26.826" v="1926" actId="14100"/>
          <ac:picMkLst>
            <pc:docMk/>
            <pc:sldMk cId="1314251598" sldId="1132"/>
            <ac:picMk id="7" creationId="{F283F92D-7899-3FC5-2879-0AEE66E654E9}"/>
          </ac:picMkLst>
        </pc:picChg>
      </pc:sldChg>
      <pc:sldChg chg="delSp modSp mod ord">
        <pc:chgData name="Raffaele Sorrentino" userId="9385437b-8331-425f-87b8-5b0372a7b597" providerId="ADAL" clId="{B2B57DA5-7E31-421F-8C42-3F28D0C9BF83}" dt="2026-02-17T10:52:32.492" v="1372"/>
        <pc:sldMkLst>
          <pc:docMk/>
          <pc:sldMk cId="1980623136" sldId="1133"/>
        </pc:sldMkLst>
      </pc:sldChg>
      <pc:sldChg chg="addSp delSp modSp mod">
        <pc:chgData name="Raffaele Sorrentino" userId="9385437b-8331-425f-87b8-5b0372a7b597" providerId="ADAL" clId="{B2B57DA5-7E31-421F-8C42-3F28D0C9BF83}" dt="2026-02-17T11:51:44.147" v="1927" actId="1076"/>
        <pc:sldMkLst>
          <pc:docMk/>
          <pc:sldMk cId="3557574737" sldId="1134"/>
        </pc:sldMkLst>
        <pc:spChg chg="add mod">
          <ac:chgData name="Raffaele Sorrentino" userId="9385437b-8331-425f-87b8-5b0372a7b597" providerId="ADAL" clId="{B2B57DA5-7E31-421F-8C42-3F28D0C9BF83}" dt="2026-02-17T11:13:07.216" v="1695" actId="1076"/>
          <ac:spMkLst>
            <pc:docMk/>
            <pc:sldMk cId="3557574737" sldId="1134"/>
            <ac:spMk id="2" creationId="{A74F47F2-3310-F804-3F78-BF99334F9F7A}"/>
          </ac:spMkLst>
        </pc:spChg>
        <pc:spChg chg="mod">
          <ac:chgData name="Raffaele Sorrentino" userId="9385437b-8331-425f-87b8-5b0372a7b597" providerId="ADAL" clId="{B2B57DA5-7E31-421F-8C42-3F28D0C9BF83}" dt="2026-02-17T11:06:13.759" v="1579" actId="20577"/>
          <ac:spMkLst>
            <pc:docMk/>
            <pc:sldMk cId="3557574737" sldId="1134"/>
            <ac:spMk id="3" creationId="{64C95540-A478-599A-0EFD-E07EA63AF36E}"/>
          </ac:spMkLst>
        </pc:spChg>
        <pc:spChg chg="add mod">
          <ac:chgData name="Raffaele Sorrentino" userId="9385437b-8331-425f-87b8-5b0372a7b597" providerId="ADAL" clId="{B2B57DA5-7E31-421F-8C42-3F28D0C9BF83}" dt="2026-02-17T11:10:10.943" v="1602" actId="1076"/>
          <ac:spMkLst>
            <pc:docMk/>
            <pc:sldMk cId="3557574737" sldId="1134"/>
            <ac:spMk id="4" creationId="{D17175E9-7FA4-58B6-362E-6B06972D8632}"/>
          </ac:spMkLst>
        </pc:spChg>
        <pc:spChg chg="add mod">
          <ac:chgData name="Raffaele Sorrentino" userId="9385437b-8331-425f-87b8-5b0372a7b597" providerId="ADAL" clId="{B2B57DA5-7E31-421F-8C42-3F28D0C9BF83}" dt="2026-02-17T11:10:08.155" v="1601" actId="1076"/>
          <ac:spMkLst>
            <pc:docMk/>
            <pc:sldMk cId="3557574737" sldId="1134"/>
            <ac:spMk id="5" creationId="{D76CB4C5-0DD0-14D0-1673-DC9D560D06FC}"/>
          </ac:spMkLst>
        </pc:spChg>
        <pc:spChg chg="add mod">
          <ac:chgData name="Raffaele Sorrentino" userId="9385437b-8331-425f-87b8-5b0372a7b597" providerId="ADAL" clId="{B2B57DA5-7E31-421F-8C42-3F28D0C9BF83}" dt="2026-02-17T11:51:44.147" v="1927" actId="1076"/>
          <ac:spMkLst>
            <pc:docMk/>
            <pc:sldMk cId="3557574737" sldId="1134"/>
            <ac:spMk id="9" creationId="{91DBEBF2-5BE3-D781-25A7-7886CFA165D1}"/>
          </ac:spMkLst>
        </pc:spChg>
        <pc:spChg chg="add">
          <ac:chgData name="Raffaele Sorrentino" userId="9385437b-8331-425f-87b8-5b0372a7b597" providerId="ADAL" clId="{B2B57DA5-7E31-421F-8C42-3F28D0C9BF83}" dt="2026-02-17T11:12:29.957" v="1685" actId="11529"/>
          <ac:spMkLst>
            <pc:docMk/>
            <pc:sldMk cId="3557574737" sldId="1134"/>
            <ac:spMk id="10" creationId="{4CFB3C11-24F4-D51C-9CBA-4787AB99325A}"/>
          </ac:spMkLst>
        </pc:spChg>
        <pc:spChg chg="add mod">
          <ac:chgData name="Raffaele Sorrentino" userId="9385437b-8331-425f-87b8-5b0372a7b597" providerId="ADAL" clId="{B2B57DA5-7E31-421F-8C42-3F28D0C9BF83}" dt="2026-02-17T11:13:10.148" v="1696" actId="1076"/>
          <ac:spMkLst>
            <pc:docMk/>
            <pc:sldMk cId="3557574737" sldId="1134"/>
            <ac:spMk id="11" creationId="{45D82934-C971-9B29-C0B1-AF7DA2D358D6}"/>
          </ac:spMkLst>
        </pc:spChg>
        <pc:spChg chg="add mod">
          <ac:chgData name="Raffaele Sorrentino" userId="9385437b-8331-425f-87b8-5b0372a7b597" providerId="ADAL" clId="{B2B57DA5-7E31-421F-8C42-3F28D0C9BF83}" dt="2026-02-17T11:12:59.356" v="1693" actId="1076"/>
          <ac:spMkLst>
            <pc:docMk/>
            <pc:sldMk cId="3557574737" sldId="1134"/>
            <ac:spMk id="12" creationId="{08F41C63-0BBD-680C-4707-D43229C714EA}"/>
          </ac:spMkLst>
        </pc:spChg>
      </pc:sldChg>
      <pc:sldChg chg="modSp mod">
        <pc:chgData name="Raffaele Sorrentino" userId="9385437b-8331-425f-87b8-5b0372a7b597" providerId="ADAL" clId="{B2B57DA5-7E31-421F-8C42-3F28D0C9BF83}" dt="2026-02-17T12:02:29.267" v="2131" actId="20577"/>
        <pc:sldMkLst>
          <pc:docMk/>
          <pc:sldMk cId="3298492293" sldId="1137"/>
        </pc:sldMkLst>
        <pc:spChg chg="mod">
          <ac:chgData name="Raffaele Sorrentino" userId="9385437b-8331-425f-87b8-5b0372a7b597" providerId="ADAL" clId="{B2B57DA5-7E31-421F-8C42-3F28D0C9BF83}" dt="2026-02-17T12:02:29.267" v="2131" actId="20577"/>
          <ac:spMkLst>
            <pc:docMk/>
            <pc:sldMk cId="3298492293" sldId="1137"/>
            <ac:spMk id="3" creationId="{F48C7A46-F872-8F1F-0808-3750519E2A9F}"/>
          </ac:spMkLst>
        </pc:spChg>
        <pc:picChg chg="mod">
          <ac:chgData name="Raffaele Sorrentino" userId="9385437b-8331-425f-87b8-5b0372a7b597" providerId="ADAL" clId="{B2B57DA5-7E31-421F-8C42-3F28D0C9BF83}" dt="2026-02-17T11:54:13.542" v="1928" actId="14100"/>
          <ac:picMkLst>
            <pc:docMk/>
            <pc:sldMk cId="3298492293" sldId="1137"/>
            <ac:picMk id="5" creationId="{A7FA448A-1740-E0C6-242B-9E1460C07294}"/>
          </ac:picMkLst>
        </pc:picChg>
      </pc:sldChg>
      <pc:sldChg chg="modSp add mod ord">
        <pc:chgData name="Raffaele Sorrentino" userId="9385437b-8331-425f-87b8-5b0372a7b597" providerId="ADAL" clId="{B2B57DA5-7E31-421F-8C42-3F28D0C9BF83}" dt="2026-02-19T11:02:01.060" v="4400"/>
        <pc:sldMkLst>
          <pc:docMk/>
          <pc:sldMk cId="656416153" sldId="1138"/>
        </pc:sldMkLst>
        <pc:spChg chg="mod">
          <ac:chgData name="Raffaele Sorrentino" userId="9385437b-8331-425f-87b8-5b0372a7b597" providerId="ADAL" clId="{B2B57DA5-7E31-421F-8C42-3F28D0C9BF83}" dt="2026-02-18T12:50:56.108" v="2658" actId="20577"/>
          <ac:spMkLst>
            <pc:docMk/>
            <pc:sldMk cId="656416153" sldId="1138"/>
            <ac:spMk id="3" creationId="{C2C659CF-DA8F-FCC2-2D22-28FDBC59D33A}"/>
          </ac:spMkLst>
        </pc:spChg>
      </pc:sldChg>
      <pc:sldChg chg="modSp add mod">
        <pc:chgData name="Raffaele Sorrentino" userId="9385437b-8331-425f-87b8-5b0372a7b597" providerId="ADAL" clId="{B2B57DA5-7E31-421F-8C42-3F28D0C9BF83}" dt="2026-02-18T13:57:34.298" v="4312" actId="20577"/>
        <pc:sldMkLst>
          <pc:docMk/>
          <pc:sldMk cId="1790505211" sldId="1139"/>
        </pc:sldMkLst>
        <pc:spChg chg="mod">
          <ac:chgData name="Raffaele Sorrentino" userId="9385437b-8331-425f-87b8-5b0372a7b597" providerId="ADAL" clId="{B2B57DA5-7E31-421F-8C42-3F28D0C9BF83}" dt="2026-02-18T13:57:34.298" v="4312" actId="20577"/>
          <ac:spMkLst>
            <pc:docMk/>
            <pc:sldMk cId="1790505211" sldId="1139"/>
            <ac:spMk id="11" creationId="{2B0E5FAF-F19F-2877-15CB-2AC6AA5D47CB}"/>
          </ac:spMkLst>
        </pc:spChg>
      </pc:sldChg>
      <pc:sldChg chg="modSp add mod">
        <pc:chgData name="Raffaele Sorrentino" userId="9385437b-8331-425f-87b8-5b0372a7b597" providerId="ADAL" clId="{B2B57DA5-7E31-421F-8C42-3F28D0C9BF83}" dt="2026-02-18T12:52:30.611" v="2677" actId="20577"/>
        <pc:sldMkLst>
          <pc:docMk/>
          <pc:sldMk cId="2737288371" sldId="1141"/>
        </pc:sldMkLst>
        <pc:spChg chg="mod">
          <ac:chgData name="Raffaele Sorrentino" userId="9385437b-8331-425f-87b8-5b0372a7b597" providerId="ADAL" clId="{B2B57DA5-7E31-421F-8C42-3F28D0C9BF83}" dt="2026-02-18T12:52:30.611" v="2677" actId="20577"/>
          <ac:spMkLst>
            <pc:docMk/>
            <pc:sldMk cId="2737288371" sldId="1141"/>
            <ac:spMk id="5" creationId="{1F4FE234-0809-83EC-374D-46B712D47A88}"/>
          </ac:spMkLst>
        </pc:spChg>
      </pc:sldChg>
      <pc:sldChg chg="modSp add mod">
        <pc:chgData name="Raffaele Sorrentino" userId="9385437b-8331-425f-87b8-5b0372a7b597" providerId="ADAL" clId="{B2B57DA5-7E31-421F-8C42-3F28D0C9BF83}" dt="2026-02-18T12:52:44.787" v="2701" actId="20577"/>
        <pc:sldMkLst>
          <pc:docMk/>
          <pc:sldMk cId="2588976902" sldId="1142"/>
        </pc:sldMkLst>
        <pc:spChg chg="mod">
          <ac:chgData name="Raffaele Sorrentino" userId="9385437b-8331-425f-87b8-5b0372a7b597" providerId="ADAL" clId="{B2B57DA5-7E31-421F-8C42-3F28D0C9BF83}" dt="2026-02-18T12:52:44.787" v="2701" actId="20577"/>
          <ac:spMkLst>
            <pc:docMk/>
            <pc:sldMk cId="2588976902" sldId="1142"/>
            <ac:spMk id="4" creationId="{6D1F03D5-0FE5-A83E-A811-F5A2B1F0989F}"/>
          </ac:spMkLst>
        </pc:spChg>
      </pc:sldChg>
      <pc:sldChg chg="modSp add mod">
        <pc:chgData name="Raffaele Sorrentino" userId="9385437b-8331-425f-87b8-5b0372a7b597" providerId="ADAL" clId="{B2B57DA5-7E31-421F-8C42-3F28D0C9BF83}" dt="2026-02-17T13:34:12.247" v="2450" actId="20577"/>
        <pc:sldMkLst>
          <pc:docMk/>
          <pc:sldMk cId="981394684" sldId="1143"/>
        </pc:sldMkLst>
        <pc:spChg chg="mod">
          <ac:chgData name="Raffaele Sorrentino" userId="9385437b-8331-425f-87b8-5b0372a7b597" providerId="ADAL" clId="{B2B57DA5-7E31-421F-8C42-3F28D0C9BF83}" dt="2026-02-17T13:34:12.247" v="2450" actId="20577"/>
          <ac:spMkLst>
            <pc:docMk/>
            <pc:sldMk cId="981394684" sldId="1143"/>
            <ac:spMk id="5" creationId="{9C684AA7-1632-EBA8-4E86-0DE56E79E00C}"/>
          </ac:spMkLst>
        </pc:spChg>
      </pc:sldChg>
      <pc:sldChg chg="add">
        <pc:chgData name="Raffaele Sorrentino" userId="9385437b-8331-425f-87b8-5b0372a7b597" providerId="ADAL" clId="{B2B57DA5-7E31-421F-8C42-3F28D0C9BF83}" dt="2026-02-17T12:31:30.455" v="2249"/>
        <pc:sldMkLst>
          <pc:docMk/>
          <pc:sldMk cId="2488099155" sldId="1144"/>
        </pc:sldMkLst>
      </pc:sldChg>
      <pc:sldChg chg="add">
        <pc:chgData name="Raffaele Sorrentino" userId="9385437b-8331-425f-87b8-5b0372a7b597" providerId="ADAL" clId="{B2B57DA5-7E31-421F-8C42-3F28D0C9BF83}" dt="2026-02-17T12:31:30.455" v="2249"/>
        <pc:sldMkLst>
          <pc:docMk/>
          <pc:sldMk cId="2621080438" sldId="1145"/>
        </pc:sldMkLst>
      </pc:sldChg>
      <pc:sldChg chg="addSp delSp modSp add mod">
        <pc:chgData name="Raffaele Sorrentino" userId="9385437b-8331-425f-87b8-5b0372a7b597" providerId="ADAL" clId="{B2B57DA5-7E31-421F-8C42-3F28D0C9BF83}" dt="2026-02-18T13:01:52.006" v="2910" actId="20577"/>
        <pc:sldMkLst>
          <pc:docMk/>
          <pc:sldMk cId="2273236098" sldId="1146"/>
        </pc:sldMkLst>
        <pc:spChg chg="add mod">
          <ac:chgData name="Raffaele Sorrentino" userId="9385437b-8331-425f-87b8-5b0372a7b597" providerId="ADAL" clId="{B2B57DA5-7E31-421F-8C42-3F28D0C9BF83}" dt="2026-02-18T13:00:49.316" v="2882" actId="20577"/>
          <ac:spMkLst>
            <pc:docMk/>
            <pc:sldMk cId="2273236098" sldId="1146"/>
            <ac:spMk id="2" creationId="{7E6DBEB5-FC97-5289-D56C-91F132CF7E50}"/>
          </ac:spMkLst>
        </pc:spChg>
        <pc:spChg chg="mod">
          <ac:chgData name="Raffaele Sorrentino" userId="9385437b-8331-425f-87b8-5b0372a7b597" providerId="ADAL" clId="{B2B57DA5-7E31-421F-8C42-3F28D0C9BF83}" dt="2026-02-18T12:58:26.649" v="2790" actId="1076"/>
          <ac:spMkLst>
            <pc:docMk/>
            <pc:sldMk cId="2273236098" sldId="1146"/>
            <ac:spMk id="3" creationId="{104B50D8-9E25-DBA0-183B-5F6C38DDA172}"/>
          </ac:spMkLst>
        </pc:spChg>
        <pc:spChg chg="mod">
          <ac:chgData name="Raffaele Sorrentino" userId="9385437b-8331-425f-87b8-5b0372a7b597" providerId="ADAL" clId="{B2B57DA5-7E31-421F-8C42-3F28D0C9BF83}" dt="2026-02-18T12:58:23.823" v="2789" actId="1076"/>
          <ac:spMkLst>
            <pc:docMk/>
            <pc:sldMk cId="2273236098" sldId="1146"/>
            <ac:spMk id="4" creationId="{FE0C4A87-C768-0FED-AE3D-5680AD835CFE}"/>
          </ac:spMkLst>
        </pc:spChg>
        <pc:spChg chg="add mod">
          <ac:chgData name="Raffaele Sorrentino" userId="9385437b-8331-425f-87b8-5b0372a7b597" providerId="ADAL" clId="{B2B57DA5-7E31-421F-8C42-3F28D0C9BF83}" dt="2026-02-18T12:59:32.780" v="2837" actId="20577"/>
          <ac:spMkLst>
            <pc:docMk/>
            <pc:sldMk cId="2273236098" sldId="1146"/>
            <ac:spMk id="5" creationId="{20445D28-8EC4-0D4E-3D29-CEF256C78458}"/>
          </ac:spMkLst>
        </pc:spChg>
        <pc:spChg chg="del">
          <ac:chgData name="Raffaele Sorrentino" userId="9385437b-8331-425f-87b8-5b0372a7b597" providerId="ADAL" clId="{B2B57DA5-7E31-421F-8C42-3F28D0C9BF83}" dt="2026-02-18T12:58:14.123" v="2787" actId="478"/>
          <ac:spMkLst>
            <pc:docMk/>
            <pc:sldMk cId="2273236098" sldId="1146"/>
            <ac:spMk id="6" creationId="{CC875F87-20BB-D6AB-70DB-AEC034485283}"/>
          </ac:spMkLst>
        </pc:spChg>
        <pc:spChg chg="mod">
          <ac:chgData name="Raffaele Sorrentino" userId="9385437b-8331-425f-87b8-5b0372a7b597" providerId="ADAL" clId="{B2B57DA5-7E31-421F-8C42-3F28D0C9BF83}" dt="2026-02-18T12:58:30.806" v="2791" actId="1076"/>
          <ac:spMkLst>
            <pc:docMk/>
            <pc:sldMk cId="2273236098" sldId="1146"/>
            <ac:spMk id="7" creationId="{35DEFBC5-C246-71F2-22A9-133D67F86BA8}"/>
          </ac:spMkLst>
        </pc:spChg>
        <pc:spChg chg="mod">
          <ac:chgData name="Raffaele Sorrentino" userId="9385437b-8331-425f-87b8-5b0372a7b597" providerId="ADAL" clId="{B2B57DA5-7E31-421F-8C42-3F28D0C9BF83}" dt="2026-02-18T12:58:38.767" v="2793" actId="1076"/>
          <ac:spMkLst>
            <pc:docMk/>
            <pc:sldMk cId="2273236098" sldId="1146"/>
            <ac:spMk id="8" creationId="{4728783E-939A-7670-14CA-B307E4DE7AF0}"/>
          </ac:spMkLst>
        </pc:spChg>
        <pc:spChg chg="mod">
          <ac:chgData name="Raffaele Sorrentino" userId="9385437b-8331-425f-87b8-5b0372a7b597" providerId="ADAL" clId="{B2B57DA5-7E31-421F-8C42-3F28D0C9BF83}" dt="2026-02-18T12:58:47.007" v="2795" actId="1076"/>
          <ac:spMkLst>
            <pc:docMk/>
            <pc:sldMk cId="2273236098" sldId="1146"/>
            <ac:spMk id="9" creationId="{957DA26F-F198-5171-4D53-C5AC4B89F06E}"/>
          </ac:spMkLst>
        </pc:spChg>
        <pc:spChg chg="add mod">
          <ac:chgData name="Raffaele Sorrentino" userId="9385437b-8331-425f-87b8-5b0372a7b597" providerId="ADAL" clId="{B2B57DA5-7E31-421F-8C42-3F28D0C9BF83}" dt="2026-02-18T13:01:52.006" v="2910" actId="20577"/>
          <ac:spMkLst>
            <pc:docMk/>
            <pc:sldMk cId="2273236098" sldId="1146"/>
            <ac:spMk id="10" creationId="{EA9AC93D-5002-8C87-06EB-9C7DFCBC708A}"/>
          </ac:spMkLst>
        </pc:spChg>
      </pc:sldChg>
      <pc:sldChg chg="modSp add mod">
        <pc:chgData name="Raffaele Sorrentino" userId="9385437b-8331-425f-87b8-5b0372a7b597" providerId="ADAL" clId="{B2B57DA5-7E31-421F-8C42-3F28D0C9BF83}" dt="2026-02-17T13:40:08.862" v="2497" actId="1076"/>
        <pc:sldMkLst>
          <pc:docMk/>
          <pc:sldMk cId="3706412671" sldId="1148"/>
        </pc:sldMkLst>
        <pc:spChg chg="mod">
          <ac:chgData name="Raffaele Sorrentino" userId="9385437b-8331-425f-87b8-5b0372a7b597" providerId="ADAL" clId="{B2B57DA5-7E31-421F-8C42-3F28D0C9BF83}" dt="2026-02-17T13:40:08.862" v="2497" actId="1076"/>
          <ac:spMkLst>
            <pc:docMk/>
            <pc:sldMk cId="3706412671" sldId="1148"/>
            <ac:spMk id="6" creationId="{C0FB3FD5-748A-3E7C-22F7-887A32282EED}"/>
          </ac:spMkLst>
        </pc:spChg>
      </pc:sldChg>
      <pc:sldChg chg="addSp delSp modSp add mod ord">
        <pc:chgData name="Raffaele Sorrentino" userId="9385437b-8331-425f-87b8-5b0372a7b597" providerId="ADAL" clId="{B2B57DA5-7E31-421F-8C42-3F28D0C9BF83}" dt="2026-02-18T13:15:41.711" v="3095" actId="1076"/>
        <pc:sldMkLst>
          <pc:docMk/>
          <pc:sldMk cId="1379062338" sldId="1149"/>
        </pc:sldMkLst>
        <pc:spChg chg="mod">
          <ac:chgData name="Raffaele Sorrentino" userId="9385437b-8331-425f-87b8-5b0372a7b597" providerId="ADAL" clId="{B2B57DA5-7E31-421F-8C42-3F28D0C9BF83}" dt="2026-02-18T13:14:47.018" v="3079" actId="1076"/>
          <ac:spMkLst>
            <pc:docMk/>
            <pc:sldMk cId="1379062338" sldId="1149"/>
            <ac:spMk id="2" creationId="{D2D61D3D-8B9A-074E-9BC6-C4EF44FD8C48}"/>
          </ac:spMkLst>
        </pc:spChg>
        <pc:spChg chg="del mod">
          <ac:chgData name="Raffaele Sorrentino" userId="9385437b-8331-425f-87b8-5b0372a7b597" providerId="ADAL" clId="{B2B57DA5-7E31-421F-8C42-3F28D0C9BF83}" dt="2026-02-18T13:14:13.454" v="3066" actId="478"/>
          <ac:spMkLst>
            <pc:docMk/>
            <pc:sldMk cId="1379062338" sldId="1149"/>
            <ac:spMk id="4" creationId="{7FC7B3A8-F218-9E22-95FE-7CC8EF279E34}"/>
          </ac:spMkLst>
        </pc:spChg>
        <pc:spChg chg="add mod">
          <ac:chgData name="Raffaele Sorrentino" userId="9385437b-8331-425f-87b8-5b0372a7b597" providerId="ADAL" clId="{B2B57DA5-7E31-421F-8C42-3F28D0C9BF83}" dt="2026-02-18T13:15:38.889" v="3093" actId="1076"/>
          <ac:spMkLst>
            <pc:docMk/>
            <pc:sldMk cId="1379062338" sldId="1149"/>
            <ac:spMk id="7" creationId="{73703E94-BD18-F63D-040F-7A68F3C4A074}"/>
          </ac:spMkLst>
        </pc:spChg>
        <pc:spChg chg="add mod">
          <ac:chgData name="Raffaele Sorrentino" userId="9385437b-8331-425f-87b8-5b0372a7b597" providerId="ADAL" clId="{B2B57DA5-7E31-421F-8C42-3F28D0C9BF83}" dt="2026-02-18T13:15:21.225" v="3088" actId="1076"/>
          <ac:spMkLst>
            <pc:docMk/>
            <pc:sldMk cId="1379062338" sldId="1149"/>
            <ac:spMk id="8" creationId="{9FE9C1DD-A854-3E5F-2723-07984ACC2A5E}"/>
          </ac:spMkLst>
        </pc:spChg>
        <pc:picChg chg="mod">
          <ac:chgData name="Raffaele Sorrentino" userId="9385437b-8331-425f-87b8-5b0372a7b597" providerId="ADAL" clId="{B2B57DA5-7E31-421F-8C42-3F28D0C9BF83}" dt="2026-02-18T13:14:43.712" v="3077" actId="1076"/>
          <ac:picMkLst>
            <pc:docMk/>
            <pc:sldMk cId="1379062338" sldId="1149"/>
            <ac:picMk id="3" creationId="{F5D27546-CFCA-0E89-671A-B05DD7E5B342}"/>
          </ac:picMkLst>
        </pc:picChg>
        <pc:picChg chg="add mod">
          <ac:chgData name="Raffaele Sorrentino" userId="9385437b-8331-425f-87b8-5b0372a7b597" providerId="ADAL" clId="{B2B57DA5-7E31-421F-8C42-3F28D0C9BF83}" dt="2026-02-18T13:15:41.711" v="3095" actId="1076"/>
          <ac:picMkLst>
            <pc:docMk/>
            <pc:sldMk cId="1379062338" sldId="1149"/>
            <ac:picMk id="6" creationId="{590E4D7A-F761-EAB2-4AB3-7248AF95537C}"/>
          </ac:picMkLst>
        </pc:picChg>
      </pc:sldChg>
      <pc:sldChg chg="addSp delSp modSp add mod ord">
        <pc:chgData name="Raffaele Sorrentino" userId="9385437b-8331-425f-87b8-5b0372a7b597" providerId="ADAL" clId="{B2B57DA5-7E31-421F-8C42-3F28D0C9BF83}" dt="2026-02-18T14:47:12.294" v="4396" actId="1076"/>
        <pc:sldMkLst>
          <pc:docMk/>
          <pc:sldMk cId="3796747544" sldId="1151"/>
        </pc:sldMkLst>
        <pc:spChg chg="del mod">
          <ac:chgData name="Raffaele Sorrentino" userId="9385437b-8331-425f-87b8-5b0372a7b597" providerId="ADAL" clId="{B2B57DA5-7E31-421F-8C42-3F28D0C9BF83}" dt="2026-02-18T14:47:08.807" v="4395" actId="478"/>
          <ac:spMkLst>
            <pc:docMk/>
            <pc:sldMk cId="3796747544" sldId="1151"/>
            <ac:spMk id="2" creationId="{A64B008C-3FFA-6687-E39C-B5066A83A1A3}"/>
          </ac:spMkLst>
        </pc:spChg>
        <pc:spChg chg="add mod">
          <ac:chgData name="Raffaele Sorrentino" userId="9385437b-8331-425f-87b8-5b0372a7b597" providerId="ADAL" clId="{B2B57DA5-7E31-421F-8C42-3F28D0C9BF83}" dt="2026-02-18T14:47:12.294" v="4396" actId="1076"/>
          <ac:spMkLst>
            <pc:docMk/>
            <pc:sldMk cId="3796747544" sldId="1151"/>
            <ac:spMk id="3" creationId="{A2985DF9-842A-4975-647A-D927D634F165}"/>
          </ac:spMkLst>
        </pc:spChg>
      </pc:sldChg>
      <pc:sldChg chg="addSp modSp add mod ord">
        <pc:chgData name="Raffaele Sorrentino" userId="9385437b-8331-425f-87b8-5b0372a7b597" providerId="ADAL" clId="{B2B57DA5-7E31-421F-8C42-3F28D0C9BF83}" dt="2026-02-18T14:47:19.638" v="4397" actId="1076"/>
        <pc:sldMkLst>
          <pc:docMk/>
          <pc:sldMk cId="741988220" sldId="1152"/>
        </pc:sldMkLst>
        <pc:spChg chg="add mod">
          <ac:chgData name="Raffaele Sorrentino" userId="9385437b-8331-425f-87b8-5b0372a7b597" providerId="ADAL" clId="{B2B57DA5-7E31-421F-8C42-3F28D0C9BF83}" dt="2026-02-18T14:47:19.638" v="4397" actId="1076"/>
          <ac:spMkLst>
            <pc:docMk/>
            <pc:sldMk cId="741988220" sldId="1152"/>
            <ac:spMk id="2" creationId="{1E1337A8-F0EB-84AB-325D-4429925FBD4B}"/>
          </ac:spMkLst>
        </pc:spChg>
        <pc:spChg chg="mod">
          <ac:chgData name="Raffaele Sorrentino" userId="9385437b-8331-425f-87b8-5b0372a7b597" providerId="ADAL" clId="{B2B57DA5-7E31-421F-8C42-3F28D0C9BF83}" dt="2026-02-17T13:18:30.518" v="2425" actId="1076"/>
          <ac:spMkLst>
            <pc:docMk/>
            <pc:sldMk cId="741988220" sldId="1152"/>
            <ac:spMk id="7" creationId="{F1761600-4957-18AD-9957-FC9B2D9C2374}"/>
          </ac:spMkLst>
        </pc:spChg>
        <pc:picChg chg="mod">
          <ac:chgData name="Raffaele Sorrentino" userId="9385437b-8331-425f-87b8-5b0372a7b597" providerId="ADAL" clId="{B2B57DA5-7E31-421F-8C42-3F28D0C9BF83}" dt="2026-02-17T13:18:36.834" v="2426" actId="14100"/>
          <ac:picMkLst>
            <pc:docMk/>
            <pc:sldMk cId="741988220" sldId="1152"/>
            <ac:picMk id="5" creationId="{661A91EF-680F-8F1A-9DB1-E38540235A2E}"/>
          </ac:picMkLst>
        </pc:picChg>
      </pc:sldChg>
      <pc:sldChg chg="addSp delSp modSp add mod ord">
        <pc:chgData name="Raffaele Sorrentino" userId="9385437b-8331-425f-87b8-5b0372a7b597" providerId="ADAL" clId="{B2B57DA5-7E31-421F-8C42-3F28D0C9BF83}" dt="2026-02-18T14:47:24.119" v="4398" actId="1076"/>
        <pc:sldMkLst>
          <pc:docMk/>
          <pc:sldMk cId="1302161077" sldId="1153"/>
        </pc:sldMkLst>
        <pc:spChg chg="del">
          <ac:chgData name="Raffaele Sorrentino" userId="9385437b-8331-425f-87b8-5b0372a7b597" providerId="ADAL" clId="{B2B57DA5-7E31-421F-8C42-3F28D0C9BF83}" dt="2026-02-18T14:47:04.289" v="4393" actId="478"/>
          <ac:spMkLst>
            <pc:docMk/>
            <pc:sldMk cId="1302161077" sldId="1153"/>
            <ac:spMk id="2" creationId="{4075D632-9896-F5A1-1961-59A3FA95FAA7}"/>
          </ac:spMkLst>
        </pc:spChg>
        <pc:spChg chg="add mod">
          <ac:chgData name="Raffaele Sorrentino" userId="9385437b-8331-425f-87b8-5b0372a7b597" providerId="ADAL" clId="{B2B57DA5-7E31-421F-8C42-3F28D0C9BF83}" dt="2026-02-18T14:47:24.119" v="4398" actId="1076"/>
          <ac:spMkLst>
            <pc:docMk/>
            <pc:sldMk cId="1302161077" sldId="1153"/>
            <ac:spMk id="3" creationId="{1A239DC7-12F3-548B-F50E-0655244349C7}"/>
          </ac:spMkLst>
        </pc:spChg>
        <pc:spChg chg="mod">
          <ac:chgData name="Raffaele Sorrentino" userId="9385437b-8331-425f-87b8-5b0372a7b597" providerId="ADAL" clId="{B2B57DA5-7E31-421F-8C42-3F28D0C9BF83}" dt="2026-02-18T13:13:02.168" v="3054" actId="2711"/>
          <ac:spMkLst>
            <pc:docMk/>
            <pc:sldMk cId="1302161077" sldId="1153"/>
            <ac:spMk id="5" creationId="{EA5E935E-A8A8-B14E-E45A-CD934F2050C0}"/>
          </ac:spMkLst>
        </pc:spChg>
      </pc:sldChg>
      <pc:sldChg chg="modSp add mod ord">
        <pc:chgData name="Raffaele Sorrentino" userId="9385437b-8331-425f-87b8-5b0372a7b597" providerId="ADAL" clId="{B2B57DA5-7E31-421F-8C42-3F28D0C9BF83}" dt="2026-02-18T13:20:39.318" v="3417" actId="20577"/>
        <pc:sldMkLst>
          <pc:docMk/>
          <pc:sldMk cId="3702548771" sldId="1155"/>
        </pc:sldMkLst>
        <pc:spChg chg="mod">
          <ac:chgData name="Raffaele Sorrentino" userId="9385437b-8331-425f-87b8-5b0372a7b597" providerId="ADAL" clId="{B2B57DA5-7E31-421F-8C42-3F28D0C9BF83}" dt="2026-02-18T13:15:56.061" v="3097" actId="20577"/>
          <ac:spMkLst>
            <pc:docMk/>
            <pc:sldMk cId="3702548771" sldId="1155"/>
            <ac:spMk id="5" creationId="{7EE6FD73-4C80-03EF-14AD-C46FCDA7B839}"/>
          </ac:spMkLst>
        </pc:spChg>
        <pc:spChg chg="mod">
          <ac:chgData name="Raffaele Sorrentino" userId="9385437b-8331-425f-87b8-5b0372a7b597" providerId="ADAL" clId="{B2B57DA5-7E31-421F-8C42-3F28D0C9BF83}" dt="2026-02-18T13:20:39.318" v="3417" actId="20577"/>
          <ac:spMkLst>
            <pc:docMk/>
            <pc:sldMk cId="3702548771" sldId="1155"/>
            <ac:spMk id="7" creationId="{6F7A3E52-6CA5-8277-5508-5CE03CCC727B}"/>
          </ac:spMkLst>
        </pc:spChg>
      </pc:sldChg>
      <pc:sldChg chg="modSp add">
        <pc:chgData name="Raffaele Sorrentino" userId="9385437b-8331-425f-87b8-5b0372a7b597" providerId="ADAL" clId="{B2B57DA5-7E31-421F-8C42-3F28D0C9BF83}" dt="2026-02-18T13:39:56.154" v="4298"/>
        <pc:sldMkLst>
          <pc:docMk/>
          <pc:sldMk cId="0" sldId="1158"/>
        </pc:sldMkLst>
        <pc:spChg chg="mod">
          <ac:chgData name="Raffaele Sorrentino" userId="9385437b-8331-425f-87b8-5b0372a7b597" providerId="ADAL" clId="{B2B57DA5-7E31-421F-8C42-3F28D0C9BF83}" dt="2026-02-18T13:39:56.154" v="4298"/>
          <ac:spMkLst>
            <pc:docMk/>
            <pc:sldMk cId="0" sldId="1158"/>
            <ac:spMk id="2" creationId="{00000000-0000-0000-0000-000000000000}"/>
          </ac:spMkLst>
        </pc:spChg>
      </pc:sldChg>
      <pc:sldChg chg="modSp add mod">
        <pc:chgData name="Raffaele Sorrentino" userId="9385437b-8331-425f-87b8-5b0372a7b597" providerId="ADAL" clId="{B2B57DA5-7E31-421F-8C42-3F28D0C9BF83}" dt="2026-02-18T14:23:23.104" v="4317" actId="20577"/>
        <pc:sldMkLst>
          <pc:docMk/>
          <pc:sldMk cId="2489567853" sldId="1159"/>
        </pc:sldMkLst>
        <pc:spChg chg="mod">
          <ac:chgData name="Raffaele Sorrentino" userId="9385437b-8331-425f-87b8-5b0372a7b597" providerId="ADAL" clId="{B2B57DA5-7E31-421F-8C42-3F28D0C9BF83}" dt="2026-02-18T14:23:23.104" v="4317" actId="20577"/>
          <ac:spMkLst>
            <pc:docMk/>
            <pc:sldMk cId="2489567853" sldId="1159"/>
            <ac:spMk id="7" creationId="{5A5F23B5-DB2B-CE9E-8640-D77DE6930853}"/>
          </ac:spMkLst>
        </pc:spChg>
      </pc:sldChg>
      <pc:sldChg chg="addSp delSp modSp add mod">
        <pc:chgData name="Raffaele Sorrentino" userId="9385437b-8331-425f-87b8-5b0372a7b597" providerId="ADAL" clId="{B2B57DA5-7E31-421F-8C42-3F28D0C9BF83}" dt="2026-02-18T14:25:53.010" v="4368" actId="20577"/>
        <pc:sldMkLst>
          <pc:docMk/>
          <pc:sldMk cId="1777354066" sldId="1160"/>
        </pc:sldMkLst>
        <pc:spChg chg="add mod">
          <ac:chgData name="Raffaele Sorrentino" userId="9385437b-8331-425f-87b8-5b0372a7b597" providerId="ADAL" clId="{B2B57DA5-7E31-421F-8C42-3F28D0C9BF83}" dt="2026-02-18T13:25:55.335" v="3532" actId="1076"/>
          <ac:spMkLst>
            <pc:docMk/>
            <pc:sldMk cId="1777354066" sldId="1160"/>
            <ac:spMk id="2" creationId="{C6677855-2EE6-1034-0DED-0F6C5990E581}"/>
          </ac:spMkLst>
        </pc:spChg>
        <pc:spChg chg="add mod">
          <ac:chgData name="Raffaele Sorrentino" userId="9385437b-8331-425f-87b8-5b0372a7b597" providerId="ADAL" clId="{B2B57DA5-7E31-421F-8C42-3F28D0C9BF83}" dt="2026-02-18T14:25:53.010" v="4368" actId="20577"/>
          <ac:spMkLst>
            <pc:docMk/>
            <pc:sldMk cId="1777354066" sldId="1160"/>
            <ac:spMk id="3" creationId="{B8D415E5-4D19-41A6-7728-8F32CFF196F3}"/>
          </ac:spMkLst>
        </pc:spChg>
        <pc:spChg chg="del">
          <ac:chgData name="Raffaele Sorrentino" userId="9385437b-8331-425f-87b8-5b0372a7b597" providerId="ADAL" clId="{B2B57DA5-7E31-421F-8C42-3F28D0C9BF83}" dt="2026-02-18T13:24:57.473" v="3506" actId="478"/>
          <ac:spMkLst>
            <pc:docMk/>
            <pc:sldMk cId="1777354066" sldId="1160"/>
            <ac:spMk id="5" creationId="{205FE56D-6B0C-4624-F3D3-2D7DC5A9E3D0}"/>
          </ac:spMkLst>
        </pc:spChg>
        <pc:spChg chg="del">
          <ac:chgData name="Raffaele Sorrentino" userId="9385437b-8331-425f-87b8-5b0372a7b597" providerId="ADAL" clId="{B2B57DA5-7E31-421F-8C42-3F28D0C9BF83}" dt="2026-02-18T13:24:59.277" v="3507" actId="478"/>
          <ac:spMkLst>
            <pc:docMk/>
            <pc:sldMk cId="1777354066" sldId="1160"/>
            <ac:spMk id="7" creationId="{9DD549B4-ACFA-F2FB-C40C-518D0F7AFCB0}"/>
          </ac:spMkLst>
        </pc:spChg>
      </pc:sldChg>
      <pc:sldChg chg="addSp delSp modSp new mod">
        <pc:chgData name="Raffaele Sorrentino" userId="9385437b-8331-425f-87b8-5b0372a7b597" providerId="ADAL" clId="{B2B57DA5-7E31-421F-8C42-3F28D0C9BF83}" dt="2026-02-19T13:27:14.548" v="4532" actId="1076"/>
        <pc:sldMkLst>
          <pc:docMk/>
          <pc:sldMk cId="1050968278" sldId="1161"/>
        </pc:sldMkLst>
        <pc:spChg chg="add del mod">
          <ac:chgData name="Raffaele Sorrentino" userId="9385437b-8331-425f-87b8-5b0372a7b597" providerId="ADAL" clId="{B2B57DA5-7E31-421F-8C42-3F28D0C9BF83}" dt="2026-02-19T13:23:29.712" v="4412" actId="478"/>
          <ac:spMkLst>
            <pc:docMk/>
            <pc:sldMk cId="1050968278" sldId="1161"/>
            <ac:spMk id="4" creationId="{162BD220-9DE6-A5A3-C26E-129A2330F881}"/>
          </ac:spMkLst>
        </pc:spChg>
        <pc:spChg chg="add mod">
          <ac:chgData name="Raffaele Sorrentino" userId="9385437b-8331-425f-87b8-5b0372a7b597" providerId="ADAL" clId="{B2B57DA5-7E31-421F-8C42-3F28D0C9BF83}" dt="2026-02-19T13:27:14.548" v="4532" actId="1076"/>
          <ac:spMkLst>
            <pc:docMk/>
            <pc:sldMk cId="1050968278" sldId="1161"/>
            <ac:spMk id="5" creationId="{94534539-ECB2-0639-6C4D-3AE5CB48A102}"/>
          </ac:spMkLst>
        </pc:spChg>
        <pc:picChg chg="add mod">
          <ac:chgData name="Raffaele Sorrentino" userId="9385437b-8331-425f-87b8-5b0372a7b597" providerId="ADAL" clId="{B2B57DA5-7E31-421F-8C42-3F28D0C9BF83}" dt="2026-02-19T13:27:10.995" v="4531" actId="1076"/>
          <ac:picMkLst>
            <pc:docMk/>
            <pc:sldMk cId="1050968278" sldId="1161"/>
            <ac:picMk id="3" creationId="{3A6660B0-C1E6-0AD4-E82B-998A9C691831}"/>
          </ac:picMkLst>
        </pc:picChg>
      </pc:sldChg>
      <pc:sldChg chg="addSp modSp new del mod">
        <pc:chgData name="Raffaele Sorrentino" userId="9385437b-8331-425f-87b8-5b0372a7b597" providerId="ADAL" clId="{B2B57DA5-7E31-421F-8C42-3F28D0C9BF83}" dt="2026-02-18T13:38:16.794" v="4294" actId="47"/>
        <pc:sldMkLst>
          <pc:docMk/>
          <pc:sldMk cId="3047551349" sldId="1161"/>
        </pc:sldMkLst>
        <pc:spChg chg="add mod">
          <ac:chgData name="Raffaele Sorrentino" userId="9385437b-8331-425f-87b8-5b0372a7b597" providerId="ADAL" clId="{B2B57DA5-7E31-421F-8C42-3F28D0C9BF83}" dt="2026-02-18T13:38:11.269" v="4293" actId="403"/>
          <ac:spMkLst>
            <pc:docMk/>
            <pc:sldMk cId="3047551349" sldId="1161"/>
            <ac:spMk id="4" creationId="{549B4C5A-12C2-9BCA-EEEC-71CD75372AC3}"/>
          </ac:spMkLst>
        </pc:spChg>
        <pc:picChg chg="add mod">
          <ac:chgData name="Raffaele Sorrentino" userId="9385437b-8331-425f-87b8-5b0372a7b597" providerId="ADAL" clId="{B2B57DA5-7E31-421F-8C42-3F28D0C9BF83}" dt="2026-02-18T13:37:53.648" v="4261" actId="14100"/>
          <ac:picMkLst>
            <pc:docMk/>
            <pc:sldMk cId="3047551349" sldId="1161"/>
            <ac:picMk id="3" creationId="{615EB130-EC5D-09B9-5CC9-1C9FC53D049F}"/>
          </ac:picMkLst>
        </pc:picChg>
      </pc:sldChg>
      <pc:sldChg chg="addSp modSp new mod">
        <pc:chgData name="Raffaele Sorrentino" userId="9385437b-8331-425f-87b8-5b0372a7b597" providerId="ADAL" clId="{B2B57DA5-7E31-421F-8C42-3F28D0C9BF83}" dt="2026-02-19T13:26:56.247" v="4529" actId="14100"/>
        <pc:sldMkLst>
          <pc:docMk/>
          <pc:sldMk cId="2366467665" sldId="1162"/>
        </pc:sldMkLst>
        <pc:spChg chg="add mod">
          <ac:chgData name="Raffaele Sorrentino" userId="9385437b-8331-425f-87b8-5b0372a7b597" providerId="ADAL" clId="{B2B57DA5-7E31-421F-8C42-3F28D0C9BF83}" dt="2026-02-19T13:26:56.247" v="4529" actId="14100"/>
          <ac:spMkLst>
            <pc:docMk/>
            <pc:sldMk cId="2366467665" sldId="1162"/>
            <ac:spMk id="4" creationId="{56587DD5-8303-18A3-0585-2886BDF8F5E6}"/>
          </ac:spMkLst>
        </pc:spChg>
        <pc:picChg chg="add mod">
          <ac:chgData name="Raffaele Sorrentino" userId="9385437b-8331-425f-87b8-5b0372a7b597" providerId="ADAL" clId="{B2B57DA5-7E31-421F-8C42-3F28D0C9BF83}" dt="2026-02-19T13:26:45.472" v="4525" actId="1076"/>
          <ac:picMkLst>
            <pc:docMk/>
            <pc:sldMk cId="2366467665" sldId="1162"/>
            <ac:picMk id="3" creationId="{5BC5EBE6-E1A4-BF3D-E94A-C5AC6D4FF8E1}"/>
          </ac:picMkLst>
        </pc:picChg>
      </pc:sldChg>
      <pc:sldChg chg="addSp modSp new mod ord">
        <pc:chgData name="Raffaele Sorrentino" userId="9385437b-8331-425f-87b8-5b0372a7b597" providerId="ADAL" clId="{B2B57DA5-7E31-421F-8C42-3F28D0C9BF83}" dt="2026-02-19T13:25:23.455" v="4449" actId="207"/>
        <pc:sldMkLst>
          <pc:docMk/>
          <pc:sldMk cId="2112073084" sldId="1163"/>
        </pc:sldMkLst>
        <pc:spChg chg="add mod">
          <ac:chgData name="Raffaele Sorrentino" userId="9385437b-8331-425f-87b8-5b0372a7b597" providerId="ADAL" clId="{B2B57DA5-7E31-421F-8C42-3F28D0C9BF83}" dt="2026-02-19T13:25:23.455" v="4449" actId="207"/>
          <ac:spMkLst>
            <pc:docMk/>
            <pc:sldMk cId="2112073084" sldId="1163"/>
            <ac:spMk id="4" creationId="{0A9B0577-9615-82AC-7A6E-5A580742BCC9}"/>
          </ac:spMkLst>
        </pc:spChg>
        <pc:picChg chg="add mod">
          <ac:chgData name="Raffaele Sorrentino" userId="9385437b-8331-425f-87b8-5b0372a7b597" providerId="ADAL" clId="{B2B57DA5-7E31-421F-8C42-3F28D0C9BF83}" dt="2026-02-19T13:24:45.304" v="4427" actId="1076"/>
          <ac:picMkLst>
            <pc:docMk/>
            <pc:sldMk cId="2112073084" sldId="1163"/>
            <ac:picMk id="3" creationId="{C468D5B4-CCEE-DC44-0136-A7CEE33816D9}"/>
          </ac:picMkLst>
        </pc:picChg>
      </pc:sldChg>
      <pc:sldChg chg="addSp modSp new mod">
        <pc:chgData name="Raffaele Sorrentino" userId="9385437b-8331-425f-87b8-5b0372a7b597" providerId="ADAL" clId="{B2B57DA5-7E31-421F-8C42-3F28D0C9BF83}" dt="2026-02-19T13:28:39.087" v="4586" actId="1076"/>
        <pc:sldMkLst>
          <pc:docMk/>
          <pc:sldMk cId="145636651" sldId="1164"/>
        </pc:sldMkLst>
        <pc:spChg chg="add mod">
          <ac:chgData name="Raffaele Sorrentino" userId="9385437b-8331-425f-87b8-5b0372a7b597" providerId="ADAL" clId="{B2B57DA5-7E31-421F-8C42-3F28D0C9BF83}" dt="2026-02-19T13:28:39.087" v="4586" actId="1076"/>
          <ac:spMkLst>
            <pc:docMk/>
            <pc:sldMk cId="145636651" sldId="1164"/>
            <ac:spMk id="4" creationId="{8421240D-6252-D407-5CA6-0EFDA3A38301}"/>
          </ac:spMkLst>
        </pc:spChg>
        <pc:picChg chg="add mod">
          <ac:chgData name="Raffaele Sorrentino" userId="9385437b-8331-425f-87b8-5b0372a7b597" providerId="ADAL" clId="{B2B57DA5-7E31-421F-8C42-3F28D0C9BF83}" dt="2026-02-19T13:27:57.961" v="4539" actId="1076"/>
          <ac:picMkLst>
            <pc:docMk/>
            <pc:sldMk cId="145636651" sldId="1164"/>
            <ac:picMk id="3" creationId="{4CA287C3-1DCD-035B-DC91-143E28A8D217}"/>
          </ac:picMkLst>
        </pc:picChg>
      </pc:sldChg>
      <pc:sldChg chg="addSp modSp new mod">
        <pc:chgData name="Raffaele Sorrentino" userId="9385437b-8331-425f-87b8-5b0372a7b597" providerId="ADAL" clId="{B2B57DA5-7E31-421F-8C42-3F28D0C9BF83}" dt="2026-02-19T13:30:59.474" v="4633" actId="1076"/>
        <pc:sldMkLst>
          <pc:docMk/>
          <pc:sldMk cId="1175452586" sldId="1165"/>
        </pc:sldMkLst>
        <pc:spChg chg="add mod">
          <ac:chgData name="Raffaele Sorrentino" userId="9385437b-8331-425f-87b8-5b0372a7b597" providerId="ADAL" clId="{B2B57DA5-7E31-421F-8C42-3F28D0C9BF83}" dt="2026-02-19T13:30:21.722" v="4632" actId="1076"/>
          <ac:spMkLst>
            <pc:docMk/>
            <pc:sldMk cId="1175452586" sldId="1165"/>
            <ac:spMk id="4" creationId="{7BB9E703-9F5F-3654-C852-EA5763EE0750}"/>
          </ac:spMkLst>
        </pc:spChg>
        <pc:picChg chg="add mod">
          <ac:chgData name="Raffaele Sorrentino" userId="9385437b-8331-425f-87b8-5b0372a7b597" providerId="ADAL" clId="{B2B57DA5-7E31-421F-8C42-3F28D0C9BF83}" dt="2026-02-19T13:30:59.474" v="4633" actId="1076"/>
          <ac:picMkLst>
            <pc:docMk/>
            <pc:sldMk cId="1175452586" sldId="1165"/>
            <ac:picMk id="3" creationId="{99E3238C-16BD-15E7-4771-9C19B179B339}"/>
          </ac:picMkLst>
        </pc:picChg>
      </pc:sldChg>
      <pc:sldChg chg="addSp modSp new mod">
        <pc:chgData name="Raffaele Sorrentino" userId="9385437b-8331-425f-87b8-5b0372a7b597" providerId="ADAL" clId="{B2B57DA5-7E31-421F-8C42-3F28D0C9BF83}" dt="2026-02-19T13:32:20.232" v="4676" actId="113"/>
        <pc:sldMkLst>
          <pc:docMk/>
          <pc:sldMk cId="1060128678" sldId="1166"/>
        </pc:sldMkLst>
        <pc:spChg chg="add mod">
          <ac:chgData name="Raffaele Sorrentino" userId="9385437b-8331-425f-87b8-5b0372a7b597" providerId="ADAL" clId="{B2B57DA5-7E31-421F-8C42-3F28D0C9BF83}" dt="2026-02-19T13:32:20.232" v="4676" actId="113"/>
          <ac:spMkLst>
            <pc:docMk/>
            <pc:sldMk cId="1060128678" sldId="1166"/>
            <ac:spMk id="4" creationId="{0362757F-982F-D135-F2FE-0F81834B7DFF}"/>
          </ac:spMkLst>
        </pc:spChg>
        <pc:picChg chg="add mod">
          <ac:chgData name="Raffaele Sorrentino" userId="9385437b-8331-425f-87b8-5b0372a7b597" providerId="ADAL" clId="{B2B57DA5-7E31-421F-8C42-3F28D0C9BF83}" dt="2026-02-19T13:31:22.647" v="4640" actId="1076"/>
          <ac:picMkLst>
            <pc:docMk/>
            <pc:sldMk cId="1060128678" sldId="1166"/>
            <ac:picMk id="3" creationId="{46D7F894-E1C0-C106-794E-DC34743B3441}"/>
          </ac:picMkLst>
        </pc:picChg>
      </pc:sldChg>
      <pc:sldChg chg="addSp modSp new mod ord">
        <pc:chgData name="Raffaele Sorrentino" userId="9385437b-8331-425f-87b8-5b0372a7b597" providerId="ADAL" clId="{B2B57DA5-7E31-421F-8C42-3F28D0C9BF83}" dt="2026-02-19T13:33:49.451" v="4733" actId="1076"/>
        <pc:sldMkLst>
          <pc:docMk/>
          <pc:sldMk cId="1730054377" sldId="1167"/>
        </pc:sldMkLst>
        <pc:spChg chg="add mod">
          <ac:chgData name="Raffaele Sorrentino" userId="9385437b-8331-425f-87b8-5b0372a7b597" providerId="ADAL" clId="{B2B57DA5-7E31-421F-8C42-3F28D0C9BF83}" dt="2026-02-19T13:33:49.451" v="4733" actId="1076"/>
          <ac:spMkLst>
            <pc:docMk/>
            <pc:sldMk cId="1730054377" sldId="1167"/>
            <ac:spMk id="2" creationId="{D84FA6AB-6599-EC4B-B6BD-904BE7AD145B}"/>
          </ac:spMkLst>
        </pc:spChg>
      </pc:sldChg>
      <pc:sldMasterChg chg="setBg modSldLayout">
        <pc:chgData name="Raffaele Sorrentino" userId="9385437b-8331-425f-87b8-5b0372a7b597" providerId="ADAL" clId="{B2B57DA5-7E31-421F-8C42-3F28D0C9BF83}" dt="2026-02-17T10:19:41.271" v="540"/>
        <pc:sldMasterMkLst>
          <pc:docMk/>
          <pc:sldMasterMk cId="94316401" sldId="2147483648"/>
        </pc:sldMasterMkLst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754921272" sldId="2147483649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608058501" sldId="2147483650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3235465719" sldId="2147483651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100808048" sldId="2147483652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216577429" sldId="2147483653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877582725" sldId="2147483654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245524683" sldId="2147483655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4283428577" sldId="2147483656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014251898" sldId="2147483657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430942707" sldId="2147483658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2438262655" sldId="2147483659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71375243" sldId="2147483660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3604554230" sldId="2147483661"/>
          </pc:sldLayoutMkLst>
        </pc:sldLayoutChg>
        <pc:sldLayoutChg chg="setBg">
          <pc:chgData name="Raffaele Sorrentino" userId="9385437b-8331-425f-87b8-5b0372a7b597" providerId="ADAL" clId="{B2B57DA5-7E31-421F-8C42-3F28D0C9BF83}" dt="2026-02-17T10:19:41.271" v="540"/>
          <pc:sldLayoutMkLst>
            <pc:docMk/>
            <pc:sldMasterMk cId="94316401" sldId="2147483648"/>
            <pc:sldLayoutMk cId="3543842357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26100-693A-45C1-9BCE-CDC1D88B9A82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6AAAC-7583-4435-BF6F-428D54C396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7470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4CEB38-DA38-4F43-AFB8-94FE45CA586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82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A039DB-D9CA-62B0-FEC5-D5D485020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085A667-BB7F-8DA1-E8FF-2935F8034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2200B5-7B04-282D-C208-D11740DD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567757-A0A8-185B-120B-38EC6119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FCFB40-B93B-372A-8980-5F314962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492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1953E1-DB08-2B55-8B47-29BCE4E54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BC3BA4-7A2E-36E0-D465-DCC3B567D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7A1A01-AA1C-1E51-4828-620978D3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DAC886-348B-3B38-EF6B-7525B2F43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DB7215-1071-37B4-B608-B16FC3B4F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8058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375415-C567-25F8-8CD0-C9D3A077B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297D1A-5203-C2DE-9F00-1A6331C05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6AC31B-6C1C-2A7B-719B-AF7D2D56D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286BB9-BA9C-1147-D3AF-D473B93E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E41314-B181-52F0-4EE0-E925DE88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546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D9AEF4-8727-217B-C7CF-6AB86785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91BDAF-D9A2-B58A-1188-3172DDF1E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3B85E6-807E-B58F-9DC2-8B9A49DFD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8EAEAF-07FD-BBDA-EFA3-A316E0882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73EC9A-45FD-1CED-B6D5-DFE6DA68A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D0DD7B6-1ABB-02C6-D3B3-8F9E10D47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80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99C772-77F0-0145-44AC-75963324F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E71EF1F-E30B-2AE0-1C05-4DB73F3B6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3ACE88E-2132-7BF7-20FA-56D0DC8A6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308BEF0-9F28-CFE2-7D23-CCCCBFD96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A87CCD8-BDF3-2581-A2AC-EF9199F0A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120D026-08D4-CB9B-4BB7-79E4C13A1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FD613C2-7C2C-55D5-0D89-00A004BD8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9BB9720-601B-33F5-A1D5-A3EB4CB40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657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C3666B-6021-4117-03BB-55C54D90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A83F363-5FAE-B29F-1BF9-92754E368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D5D2864-4864-6FF4-5B99-F6C2EFB58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11C5C86-7C28-AB51-3191-009E13C0A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758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13A333E-3B80-CA88-1861-3DC6B84A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A2BDAF8-8CA3-A3AD-D792-A4F220891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451E74-8E4C-9CEC-0FD7-CF5F4299B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52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1C3ECA-93A3-584B-1C00-97828DB00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7568A3-C73B-DF9A-B81B-50E96FFC1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83FEC9-1A3D-7244-92E8-678C73C98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FB8BBF-C17C-0D0F-30A4-03D8A4EF1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71E979-4C45-FA31-2AF8-3930EB08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443156-5B47-1F3C-F838-E5629F29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342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8042BA-410E-80B2-7B3E-0779CF20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AB4D7AD-CF91-6164-E4E1-97AAEEBBF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840547-A616-C1B2-6FCA-4921FF0A3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5C511C-3250-B143-3647-7370F252F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6EE7EE-BE5C-FE38-5471-BB8FC977B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D70362-FCC7-485D-65E8-BB9E52AB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4251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AC93BD-B055-EF4A-A2A9-4454632B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D5C5980-6FB8-14E3-962E-D903F1839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A18DEB-5E7A-BB93-EAF2-A155EBEC1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0EC335-2D67-6804-968B-6D81AEB6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50446E-EE85-EB70-BCE9-25898E24D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94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B611688-DCBE-4146-FE6F-D54972092C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083C05A-2E2D-BE3B-01E6-394682242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388CBE-4890-56B6-3349-63F2B0BEF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35706F-B846-437F-F1E7-37BC7F77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68F39C-9455-CEAF-97AE-C8C416A85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262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Pict_B&amp;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9D53657-89D8-7F40-2CE5-BC5CD574039D}"/>
              </a:ext>
            </a:extLst>
          </p:cNvPr>
          <p:cNvGrpSpPr/>
          <p:nvPr userDrawn="1"/>
        </p:nvGrpSpPr>
        <p:grpSpPr>
          <a:xfrm>
            <a:off x="0" y="-5023"/>
            <a:ext cx="12195119" cy="3463058"/>
            <a:chOff x="0" y="-5023"/>
            <a:chExt cx="12193532" cy="3463058"/>
          </a:xfrm>
        </p:grpSpPr>
        <p:pic>
          <p:nvPicPr>
            <p:cNvPr id="4" name="図 3" descr="人, 男, 屋内, 建物 が含まれている画像&#10;&#10;自動的に生成された説明">
              <a:extLst>
                <a:ext uri="{FF2B5EF4-FFF2-40B4-BE49-F238E27FC236}">
                  <a16:creationId xmlns:a16="http://schemas.microsoft.com/office/drawing/2014/main" id="{C785849B-08C6-D1EB-2CE6-A0AE3C299E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489" b="43087"/>
            <a:stretch/>
          </p:blipFill>
          <p:spPr>
            <a:xfrm>
              <a:off x="0" y="446"/>
              <a:ext cx="12190413" cy="3457589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273CC604-5B34-385F-71A1-90C666A2E4EF}"/>
                </a:ext>
              </a:extLst>
            </p:cNvPr>
            <p:cNvSpPr/>
            <p:nvPr userDrawn="1"/>
          </p:nvSpPr>
          <p:spPr>
            <a:xfrm>
              <a:off x="3119" y="-5023"/>
              <a:ext cx="12190413" cy="3457588"/>
            </a:xfrm>
            <a:prstGeom prst="rect">
              <a:avLst/>
            </a:prstGeom>
            <a:solidFill>
              <a:srgbClr val="7F7F7F">
                <a:alpha val="20000"/>
              </a:srgbClr>
            </a:solidFill>
            <a:ln>
              <a:noFill/>
            </a:ln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/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FF422C5-6215-4F0E-96E3-6F5D048442A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5273" y="5436000"/>
            <a:ext cx="11161453" cy="792000"/>
          </a:xfrm>
        </p:spPr>
        <p:txBody>
          <a:bodyPr tIns="72000" rIns="0"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ja-JP"/>
              <a:t>Fill in your name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5537425-2F83-4784-8358-8833FF71AD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273" y="3780000"/>
            <a:ext cx="11161453" cy="1296000"/>
          </a:xfrm>
          <a:ln>
            <a:noFill/>
          </a:ln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lang="de-DE" sz="4000" b="1" cap="none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lvl="0">
              <a:lnSpc>
                <a:spcPct val="80000"/>
              </a:lnSpc>
            </a:pPr>
            <a:r>
              <a:rPr lang="en-US" altLang="ja-JP" noProof="0"/>
              <a:t>CLICK TO EDIT TITLE</a:t>
            </a:r>
            <a:endParaRPr lang="en-GB" noProof="0"/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57522496-F53C-4F77-A779-7A987B8C3CD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056515" y="6418924"/>
            <a:ext cx="1620211" cy="252000"/>
          </a:xfrm>
        </p:spPr>
        <p:txBody>
          <a:bodyPr tIns="72000" rIns="0"/>
          <a:lstStyle>
            <a:lvl1pPr marL="0" marR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altLang="ja-JP" noProof="0"/>
              <a:t>XXXX/XX/XX</a:t>
            </a:r>
            <a:endParaRPr lang="en-US" altLang="ja-JP"/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6FE9F4DF-30CC-4E5D-B32F-051783EC69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0067" y="520511"/>
            <a:ext cx="11161453" cy="368847"/>
          </a:xfrm>
        </p:spPr>
        <p:txBody>
          <a:bodyPr tIns="72000" rIns="0"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ja-JP" noProof="0"/>
              <a:t>Fill in necessary items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179255C-4492-8E4B-08C7-D8C229F450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258" y="6641892"/>
            <a:ext cx="656487" cy="1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5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AA0488-E3E2-E919-3989-938300B25E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258" y="6641892"/>
            <a:ext cx="656487" cy="1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5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7"/>
            <a:ext cx="12192000" cy="685710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6F51500-993D-0E8C-7FC1-5BBE002E5A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258" y="6641892"/>
            <a:ext cx="656487" cy="11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2B77CB7-8153-DCF4-83CC-99558CC3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BC559D-102B-0CD1-E3DD-29294025F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8C7DC3-9657-4515-32F0-A1A8405BA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D4EC1-2455-47C5-AD8C-A6FAB3433B5E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6D38B2-CE55-A67F-4779-04D72B72F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15ACB5-1592-95F5-1245-7320DA156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0D160A-9A69-4E52-AC48-A7378411B5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1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4978FD8-4356-B0AB-60BD-E84590EB59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Agency FB" panose="020F0502020204030204" pitchFamily="34" charset="0"/>
              </a:rPr>
              <a:t>           Vincenzo De Michele                                                                     Raffaele Sorrentino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</a:t>
            </a:r>
            <a:r>
              <a:rPr lang="en-US" dirty="0">
                <a:latin typeface="Abadi ExtraLight" panose="020F0502020204030204" pitchFamily="34" charset="0"/>
              </a:rPr>
              <a:t>Field Product Specialist                                                       Field Product Specialist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8E5EBC-8607-1D11-3964-FDF5AA49D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914" y="3808302"/>
            <a:ext cx="10016222" cy="792000"/>
          </a:xfrm>
        </p:spPr>
        <p:txBody>
          <a:bodyPr/>
          <a:lstStyle/>
          <a:p>
            <a:pPr algn="ctr"/>
            <a:br>
              <a:rPr lang="en-US" sz="5400" dirty="0">
                <a:solidFill>
                  <a:schemeClr val="accent1"/>
                </a:solidFill>
                <a:latin typeface="Abadi ExtraLight" panose="020B0204020104020204" pitchFamily="34" charset="0"/>
              </a:rPr>
            </a:br>
            <a:r>
              <a:rPr lang="it-IT" dirty="0">
                <a:latin typeface="Abadi ExtraLight" panose="020B0204020104020204" pitchFamily="34" charset="0"/>
              </a:rPr>
              <a:t>Dimostrazioni pratiche su strumentazioni </a:t>
            </a:r>
            <a:endParaRPr lang="en-US" dirty="0">
              <a:latin typeface="Abadi ExtraLight" panose="020B0204020104020204" pitchFamily="34" charset="0"/>
              <a:cs typeface="MV Boli" panose="02000500030200090000" pitchFamily="2" charset="0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D45B449-665F-9490-E45A-597F36532D9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056000" y="6418924"/>
            <a:ext cx="1620000" cy="252000"/>
          </a:xfrm>
        </p:spPr>
        <p:txBody>
          <a:bodyPr>
            <a:normAutofit fontScale="77500" lnSpcReduction="20000"/>
          </a:bodyPr>
          <a:lstStyle/>
          <a:p>
            <a:r>
              <a:rPr lang="en-US" sz="1600" dirty="0"/>
              <a:t>2025/2026</a:t>
            </a:r>
          </a:p>
        </p:txBody>
      </p:sp>
    </p:spTree>
    <p:extLst>
      <p:ext uri="{BB962C8B-B14F-4D97-AF65-F5344CB8AC3E}">
        <p14:creationId xmlns:p14="http://schemas.microsoft.com/office/powerpoint/2010/main" val="241214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B85D80A9-B113-81FA-152B-049F545C5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2000" y="200025"/>
            <a:ext cx="11430000" cy="35988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400" b="1" u="sng" dirty="0"/>
              <a:t>Analizzatori ematologici.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400" dirty="0"/>
              <a:t>Dispositivi in grado di eseguire, in maniera del tutto automatizzata, l'esame emocromocitometrico per rilevare e misurare diversi parametri ematici in un piccolo campione di sangue.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400" dirty="0"/>
              <a:t>L'automazione del processo analitico, dalla preparazione degli analizzatori  all’</a:t>
            </a:r>
            <a:r>
              <a:rPr lang="it-IT" sz="2400" dirty="0" err="1"/>
              <a:t>esecizione</a:t>
            </a:r>
            <a:r>
              <a:rPr lang="it-IT" sz="2400" dirty="0"/>
              <a:t> del campione per arrivare al referto, garantendo precisione e sicurezza.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400" dirty="0"/>
              <a:t>Prevedono l’utilizzo di tecnologie avanzate come l'impedenza elettrica (Principio di Coulter), la citometria a flusso laser e la spettrofotometria.</a:t>
            </a:r>
            <a:endParaRPr lang="ja-JP" altLang="en-US" dirty="0"/>
          </a:p>
        </p:txBody>
      </p:sp>
      <p:pic>
        <p:nvPicPr>
          <p:cNvPr id="12" name="Immagine 11" descr="Immagine che contiene interno, muro, computer, scrivania&#10;&#10;Il contenuto generato dall'IA potrebbe non essere corretto.">
            <a:extLst>
              <a:ext uri="{FF2B5EF4-FFF2-40B4-BE49-F238E27FC236}">
                <a16:creationId xmlns:a16="http://schemas.microsoft.com/office/drawing/2014/main" id="{1682D267-1FAE-8244-BF8A-6C9D04D74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262" y="3888551"/>
            <a:ext cx="5825383" cy="2325414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D3654C86-1D3B-2808-E551-FF65C68C2097}"/>
              </a:ext>
            </a:extLst>
          </p:cNvPr>
          <p:cNvGrpSpPr/>
          <p:nvPr/>
        </p:nvGrpSpPr>
        <p:grpSpPr>
          <a:xfrm>
            <a:off x="131355" y="3799490"/>
            <a:ext cx="3365939" cy="2801095"/>
            <a:chOff x="3039069" y="1756958"/>
            <a:chExt cx="6226810" cy="4712335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F6CDF77A-E35E-6DB2-9052-C72AA0C51A7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9069" y="1756958"/>
              <a:ext cx="6226370" cy="471227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485BA324-6CC8-1483-E16B-E808985452A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8905" y="1757680"/>
              <a:ext cx="3060954" cy="2105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890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0729" y="92089"/>
            <a:ext cx="10515600" cy="13255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80" dirty="0">
                <a:latin typeface="Trebuchet MS"/>
                <a:cs typeface="Trebuchet MS"/>
              </a:rPr>
              <a:t>Panoramica</a:t>
            </a:r>
            <a:r>
              <a:rPr b="1" spc="-465" dirty="0">
                <a:latin typeface="Trebuchet MS"/>
                <a:cs typeface="Trebuchet MS"/>
              </a:rPr>
              <a:t> </a:t>
            </a:r>
            <a:r>
              <a:rPr b="1" spc="-25" dirty="0">
                <a:latin typeface="Trebuchet MS"/>
                <a:cs typeface="Trebuchet MS"/>
              </a:rPr>
              <a:t>-</a:t>
            </a:r>
            <a:r>
              <a:rPr b="1" spc="-415" dirty="0">
                <a:latin typeface="Trebuchet MS"/>
                <a:cs typeface="Trebuchet MS"/>
              </a:rPr>
              <a:t> </a:t>
            </a:r>
            <a:r>
              <a:rPr b="1" spc="-180" dirty="0">
                <a:latin typeface="Trebuchet MS"/>
                <a:cs typeface="Trebuchet MS"/>
              </a:rPr>
              <a:t>Ambiente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8726" y="1304036"/>
            <a:ext cx="7128573" cy="520270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4743450" algn="l"/>
              </a:tabLst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Alimentatore:</a:t>
            </a:r>
            <a:r>
              <a:rPr sz="28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chemeClr val="bg1"/>
                </a:solidFill>
                <a:latin typeface="Arial MT"/>
                <a:cs typeface="Arial MT"/>
              </a:rPr>
              <a:t>[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100-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240</a:t>
            </a:r>
            <a:r>
              <a:rPr sz="2800" b="1" spc="-9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watt]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[50-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60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chemeClr val="bg1"/>
                </a:solidFill>
                <a:latin typeface="Arial"/>
                <a:cs typeface="Arial"/>
              </a:rPr>
              <a:t>Hz]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Altitudine</a:t>
            </a:r>
            <a:r>
              <a:rPr sz="2800" u="sng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:</a:t>
            </a:r>
            <a:r>
              <a:rPr sz="2800" u="sng" spc="-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Fino</a:t>
            </a:r>
            <a:r>
              <a:rPr sz="2800" b="1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8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3000</a:t>
            </a:r>
            <a:r>
              <a:rPr sz="28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Temperatura</a:t>
            </a:r>
            <a:r>
              <a:rPr sz="2800" u="sng" spc="-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di</a:t>
            </a:r>
            <a:r>
              <a:rPr sz="2800" u="sng" spc="-7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lavoro:</a:t>
            </a:r>
            <a:endParaRPr sz="2800" dirty="0">
              <a:latin typeface="Arial MT"/>
              <a:cs typeface="Arial MT"/>
            </a:endParaRPr>
          </a:p>
          <a:p>
            <a:pPr marL="927100" indent="-372110">
              <a:lnSpc>
                <a:spcPct val="100000"/>
              </a:lnSpc>
              <a:spcBef>
                <a:spcPts val="695"/>
              </a:spcBef>
              <a:buChar char="•"/>
              <a:tabLst>
                <a:tab pos="927100" algn="l"/>
              </a:tabLst>
            </a:pPr>
            <a:r>
              <a:rPr sz="2800" dirty="0">
                <a:latin typeface="Arial MT"/>
                <a:cs typeface="Arial MT"/>
              </a:rPr>
              <a:t>Con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SPS: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19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 26</a:t>
            </a:r>
            <a:r>
              <a:rPr sz="2800" spc="-20" dirty="0">
                <a:solidFill>
                  <a:schemeClr val="bg1"/>
                </a:solidFill>
                <a:latin typeface="MS PGothic"/>
                <a:cs typeface="MS PGothic"/>
              </a:rPr>
              <a:t>°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endParaRPr lang="it-IT" sz="2800" b="1" spc="-20" dirty="0">
              <a:solidFill>
                <a:schemeClr val="bg1"/>
              </a:solidFill>
              <a:latin typeface="Arial"/>
              <a:cs typeface="Arial"/>
            </a:endParaRPr>
          </a:p>
          <a:p>
            <a:pPr marL="927100" indent="-372110">
              <a:lnSpc>
                <a:spcPct val="100000"/>
              </a:lnSpc>
              <a:spcBef>
                <a:spcPts val="695"/>
              </a:spcBef>
              <a:buChar char="•"/>
              <a:tabLst>
                <a:tab pos="927100" algn="l"/>
              </a:tabLst>
            </a:pPr>
            <a:r>
              <a:rPr sz="2800" dirty="0">
                <a:latin typeface="Arial MT"/>
                <a:cs typeface="Arial MT"/>
              </a:rPr>
              <a:t>Senza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SPS: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15</a:t>
            </a:r>
            <a:r>
              <a:rPr sz="2800" b="1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8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30</a:t>
            </a:r>
            <a:r>
              <a:rPr sz="2800" spc="-20" dirty="0">
                <a:solidFill>
                  <a:schemeClr val="bg1"/>
                </a:solidFill>
                <a:latin typeface="MS PGothic"/>
                <a:cs typeface="MS PGothic"/>
              </a:rPr>
              <a:t>°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endParaRPr lang="it-IT" sz="2800" b="1" spc="-20" dirty="0">
              <a:solidFill>
                <a:schemeClr val="bg1"/>
              </a:solidFill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695"/>
              </a:spcBef>
              <a:tabLst>
                <a:tab pos="927100" algn="l"/>
              </a:tabLst>
            </a:pPr>
            <a:endParaRPr lang="it-IT" sz="2800" b="1" spc="-20" dirty="0">
              <a:solidFill>
                <a:schemeClr val="bg1"/>
              </a:solidFill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695"/>
              </a:spcBef>
              <a:tabLst>
                <a:tab pos="927100" algn="l"/>
              </a:tabLst>
            </a:pP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Temperatura</a:t>
            </a:r>
            <a:r>
              <a:rPr sz="2800" u="sng" spc="-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di</a:t>
            </a:r>
            <a:r>
              <a:rPr sz="2800" u="sng" spc="-5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stoccaggio</a:t>
            </a:r>
            <a:r>
              <a:rPr sz="2800" dirty="0">
                <a:latin typeface="Arial MT"/>
                <a:cs typeface="Arial MT"/>
              </a:rPr>
              <a:t>: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-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20</a:t>
            </a:r>
            <a:r>
              <a:rPr sz="28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800" b="1" spc="-5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+60</a:t>
            </a:r>
            <a:r>
              <a:rPr sz="2800" spc="-10" dirty="0">
                <a:solidFill>
                  <a:schemeClr val="bg1"/>
                </a:solidFill>
                <a:latin typeface="MS PGothic"/>
                <a:cs typeface="MS PGothic"/>
              </a:rPr>
              <a:t>°</a:t>
            </a: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endParaRPr lang="it-IT" sz="2800" b="1" spc="-10" dirty="0">
              <a:solidFill>
                <a:schemeClr val="bg1"/>
              </a:solidFill>
              <a:latin typeface="Arial"/>
              <a:cs typeface="Arial"/>
            </a:endParaRPr>
          </a:p>
          <a:p>
            <a:pPr marL="554990">
              <a:lnSpc>
                <a:spcPct val="100000"/>
              </a:lnSpc>
              <a:spcBef>
                <a:spcPts val="695"/>
              </a:spcBef>
              <a:tabLst>
                <a:tab pos="927100" algn="l"/>
              </a:tabLst>
            </a:pPr>
            <a:r>
              <a:rPr sz="2800" b="1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Umidità:</a:t>
            </a:r>
            <a:endParaRPr sz="2800" dirty="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  <a:spcBef>
                <a:spcPts val="700"/>
              </a:spcBef>
            </a:pPr>
            <a:r>
              <a:rPr sz="2800" dirty="0">
                <a:latin typeface="Arial MT"/>
                <a:cs typeface="Arial MT"/>
              </a:rPr>
              <a:t>Con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SPS: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&lt;50%</a:t>
            </a:r>
            <a:r>
              <a:rPr sz="2800" b="1" spc="-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fino</a:t>
            </a:r>
            <a:r>
              <a:rPr sz="28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2800" b="1" spc="-4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26</a:t>
            </a:r>
            <a:r>
              <a:rPr sz="2800" spc="-20" dirty="0">
                <a:solidFill>
                  <a:schemeClr val="bg1"/>
                </a:solidFill>
                <a:latin typeface="MS PGothic"/>
                <a:cs typeface="MS PGothic"/>
              </a:rPr>
              <a:t>°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645"/>
              </a:spcBef>
            </a:pPr>
            <a:r>
              <a:rPr sz="2800" dirty="0">
                <a:latin typeface="Arial MT"/>
                <a:cs typeface="Arial MT"/>
              </a:rPr>
              <a:t>Senza</a:t>
            </a:r>
            <a:r>
              <a:rPr sz="2800" spc="-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SPS: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b="1" spc="-20" dirty="0">
                <a:solidFill>
                  <a:schemeClr val="bg1"/>
                </a:solidFill>
                <a:latin typeface="Arial"/>
                <a:cs typeface="Arial"/>
              </a:rPr>
              <a:t>&lt;85%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2017" y="4452177"/>
            <a:ext cx="1535768" cy="5463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262" y="4438796"/>
            <a:ext cx="1514815" cy="53961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08292" y="1691093"/>
            <a:ext cx="3527425" cy="2677160"/>
            <a:chOff x="608292" y="1691093"/>
            <a:chExt cx="3527425" cy="26771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292" y="1694008"/>
              <a:ext cx="3527149" cy="26739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0729" y="1691093"/>
              <a:ext cx="1797558" cy="123625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68380" y="6397749"/>
            <a:ext cx="1023658" cy="4522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894" y="6450711"/>
            <a:ext cx="1169263" cy="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2C659CF-DA8F-FCC2-2D22-28FDBC59D33A}"/>
              </a:ext>
            </a:extLst>
          </p:cNvPr>
          <p:cNvSpPr txBox="1"/>
          <p:nvPr/>
        </p:nvSpPr>
        <p:spPr>
          <a:xfrm>
            <a:off x="392680" y="250410"/>
            <a:ext cx="11277600" cy="5317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rgbClr val="FF0000"/>
                </a:solidFill>
              </a:rPr>
              <a:t>Manutenzioni</a:t>
            </a:r>
          </a:p>
          <a:p>
            <a:endParaRPr lang="it-IT" sz="27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400" dirty="0"/>
              <a:t>La manutenzione degli strumenti di laboratorio analisi è l’insieme delle attività,  tecniche e non solo, finalizzate a garantire </a:t>
            </a:r>
            <a:r>
              <a:rPr lang="it-IT" sz="2400" dirty="0" err="1"/>
              <a:t>un’</a:t>
            </a:r>
            <a:r>
              <a:rPr lang="it-IT" sz="2400" b="1" dirty="0" err="1"/>
              <a:t>accurato</a:t>
            </a:r>
            <a:r>
              <a:rPr lang="it-IT" sz="2400" dirty="0"/>
              <a:t>, </a:t>
            </a:r>
            <a:r>
              <a:rPr lang="it-IT" sz="2400" b="1" dirty="0"/>
              <a:t>sicuro e affidabile</a:t>
            </a:r>
            <a:r>
              <a:rPr lang="it-IT" sz="2400" dirty="0"/>
              <a:t> utilizzo degli analizzatori.  </a:t>
            </a:r>
          </a:p>
          <a:p>
            <a:pPr>
              <a:lnSpc>
                <a:spcPct val="150000"/>
              </a:lnSpc>
            </a:pPr>
            <a:r>
              <a:rPr lang="it-IT" sz="2400" dirty="0"/>
              <a:t>Per i laboratori di analisi cliniche, la manutenzione è regolata principalmente da: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400" dirty="0"/>
              <a:t>ISO 15189 (qualità e competenza tecnica)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400" dirty="0"/>
              <a:t>IVDR 2017/746 (strumenti diagnostici in vitro)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400" dirty="0" err="1"/>
              <a:t>D.Lgs.</a:t>
            </a:r>
            <a:r>
              <a:rPr lang="it-IT" sz="2400" dirty="0"/>
              <a:t> 81/2008 (sicurezza)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400" dirty="0"/>
              <a:t>Requisiti di accreditamento ACCREDIA</a:t>
            </a:r>
          </a:p>
        </p:txBody>
      </p:sp>
    </p:spTree>
    <p:extLst>
      <p:ext uri="{BB962C8B-B14F-4D97-AF65-F5344CB8AC3E}">
        <p14:creationId xmlns:p14="http://schemas.microsoft.com/office/powerpoint/2010/main" val="65641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33D3CB2E-34C3-BD59-4747-BBA4F30E4DD2}"/>
              </a:ext>
            </a:extLst>
          </p:cNvPr>
          <p:cNvSpPr txBox="1"/>
          <p:nvPr/>
        </p:nvSpPr>
        <p:spPr>
          <a:xfrm>
            <a:off x="592977" y="459417"/>
            <a:ext cx="11277600" cy="196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700" dirty="0">
                <a:solidFill>
                  <a:srgbClr val="FF0000"/>
                </a:solidFill>
              </a:rPr>
              <a:t>Obiettivo manutenzioni</a:t>
            </a:r>
          </a:p>
          <a:p>
            <a:endParaRPr lang="it-IT" sz="27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400" dirty="0"/>
          </a:p>
          <a:p>
            <a:pPr marL="457200" indent="-457200">
              <a:lnSpc>
                <a:spcPct val="150000"/>
              </a:lnSpc>
              <a:buAutoNum type="arabicParenR"/>
            </a:pPr>
            <a:endParaRPr lang="it-IT" sz="24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B0E5FAF-F19F-2877-15CB-2AC6AA5D47CB}"/>
              </a:ext>
            </a:extLst>
          </p:cNvPr>
          <p:cNvSpPr txBox="1"/>
          <p:nvPr/>
        </p:nvSpPr>
        <p:spPr>
          <a:xfrm>
            <a:off x="592978" y="1210490"/>
            <a:ext cx="11382103" cy="5126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200" b="1" dirty="0"/>
              <a:t>Garantire l’accuratezza e l’affidabilità diagnostica</a:t>
            </a:r>
          </a:p>
          <a:p>
            <a:pPr>
              <a:lnSpc>
                <a:spcPct val="150000"/>
              </a:lnSpc>
            </a:pPr>
            <a:r>
              <a:rPr lang="it-IT" sz="2400" b="1" dirty="0"/>
              <a:t>   </a:t>
            </a:r>
            <a:r>
              <a:rPr lang="it-IT" sz="2200" i="1" dirty="0"/>
              <a:t>-  Mantenere la</a:t>
            </a:r>
            <a:r>
              <a:rPr lang="it-IT" sz="2200" b="1" i="1" dirty="0"/>
              <a:t> precisione (ripetibilità) </a:t>
            </a:r>
            <a:r>
              <a:rPr lang="it-IT" sz="2200" i="1" dirty="0"/>
              <a:t>e </a:t>
            </a:r>
            <a:r>
              <a:rPr lang="it-IT" sz="2200" b="1" i="1" dirty="0"/>
              <a:t>l’accuratezza (aderenza al </a:t>
            </a:r>
          </a:p>
          <a:p>
            <a:pPr>
              <a:lnSpc>
                <a:spcPct val="150000"/>
              </a:lnSpc>
            </a:pPr>
            <a:r>
              <a:rPr lang="it-IT" sz="2200" b="1" i="1" dirty="0"/>
              <a:t>       valore reale)</a:t>
            </a:r>
            <a:r>
              <a:rPr lang="it-IT" sz="2200" i="1" dirty="0"/>
              <a:t> delle misurazioni.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-   Prevenire derive strumentali (drift) nei parametri primari come RBC, WBC, PLT, 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    </a:t>
            </a:r>
            <a:r>
              <a:rPr lang="it-IT" sz="2200" i="1" dirty="0" err="1"/>
              <a:t>Hb</a:t>
            </a:r>
            <a:r>
              <a:rPr lang="it-IT" sz="2200" i="1" dirty="0"/>
              <a:t>.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-   Assicurare il corretto funzionamento dei sistemi di conteggio (</a:t>
            </a:r>
            <a:r>
              <a:rPr lang="it-IT" sz="2200" i="1" dirty="0" err="1"/>
              <a:t>impedenziometria</a:t>
            </a:r>
            <a:r>
              <a:rPr lang="it-IT" sz="2200" i="1" dirty="0"/>
              <a:t>, 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    citometria a flusso, metodi ottici o laser)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b="1" u="sng" dirty="0">
                <a:solidFill>
                  <a:srgbClr val="FF0000"/>
                </a:solidFill>
              </a:rPr>
              <a:t>Obiettivo finale: evitare errori diagnostici legati a malfunzionamenti tecnici</a:t>
            </a:r>
          </a:p>
          <a:p>
            <a:pPr>
              <a:lnSpc>
                <a:spcPct val="150000"/>
              </a:lnSpc>
            </a:pP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179050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F4FE234-0809-83EC-374D-46B712D47A88}"/>
              </a:ext>
            </a:extLst>
          </p:cNvPr>
          <p:cNvSpPr txBox="1"/>
          <p:nvPr/>
        </p:nvSpPr>
        <p:spPr>
          <a:xfrm>
            <a:off x="288177" y="181859"/>
            <a:ext cx="11364686" cy="6229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arenR" startAt="2"/>
            </a:pPr>
            <a:r>
              <a:rPr lang="it-IT" sz="2400" b="1" dirty="0"/>
              <a:t>Preservare l’integrità del sistema fluidico</a:t>
            </a:r>
          </a:p>
          <a:p>
            <a:pPr>
              <a:lnSpc>
                <a:spcPct val="150000"/>
              </a:lnSpc>
            </a:pPr>
            <a:endParaRPr lang="it-IT" sz="2400" b="1" dirty="0"/>
          </a:p>
          <a:p>
            <a:pPr>
              <a:lnSpc>
                <a:spcPct val="150000"/>
              </a:lnSpc>
            </a:pPr>
            <a:r>
              <a:rPr lang="it-IT" sz="2000" b="1" dirty="0"/>
              <a:t>   </a:t>
            </a:r>
            <a:r>
              <a:rPr lang="it-IT" sz="2200" i="1" dirty="0"/>
              <a:t>-  Prevenire ostruzioni nei capillari, nelle camere di conteggio e nei circuiti di 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   aspirazione.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 -  Evitare accumuli di materiale di varia natura (fibrina proteine e coaguli o residui di tappo).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 -  Mantenere efficiente il sistema di lavaggio e di diluizione.</a:t>
            </a: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200" b="1" u="sng" dirty="0">
                <a:solidFill>
                  <a:srgbClr val="FF0000"/>
                </a:solidFill>
              </a:rPr>
              <a:t>Tutto </a:t>
            </a:r>
            <a:r>
              <a:rPr lang="it-IT" sz="2200" b="1" u="sng" dirty="0" err="1">
                <a:solidFill>
                  <a:srgbClr val="FF0000"/>
                </a:solidFill>
              </a:rPr>
              <a:t>cio</a:t>
            </a:r>
            <a:r>
              <a:rPr lang="it-IT" sz="2200" b="1" u="sng" dirty="0">
                <a:solidFill>
                  <a:srgbClr val="FF0000"/>
                </a:solidFill>
              </a:rPr>
              <a:t> è essenziale </a:t>
            </a:r>
            <a:r>
              <a:rPr lang="it-IT" sz="2200" b="1" u="sng" dirty="0" err="1">
                <a:solidFill>
                  <a:srgbClr val="FF0000"/>
                </a:solidFill>
              </a:rPr>
              <a:t>perchè</a:t>
            </a:r>
            <a:r>
              <a:rPr lang="it-IT" sz="2200" b="1" u="sng" dirty="0">
                <a:solidFill>
                  <a:srgbClr val="FF0000"/>
                </a:solidFill>
              </a:rPr>
              <a:t> i sistemi ematologici lavorano con </a:t>
            </a:r>
            <a:r>
              <a:rPr lang="it-IT" sz="2200" b="1" u="sng" dirty="0" err="1">
                <a:solidFill>
                  <a:srgbClr val="FF0000"/>
                </a:solidFill>
              </a:rPr>
              <a:t>microvolumi</a:t>
            </a:r>
            <a:r>
              <a:rPr lang="it-IT" sz="2200" b="1" u="sng" dirty="0">
                <a:solidFill>
                  <a:srgbClr val="FF0000"/>
                </a:solidFill>
              </a:rPr>
              <a:t> e tolleranze molto strette</a:t>
            </a:r>
          </a:p>
        </p:txBody>
      </p:sp>
    </p:spTree>
    <p:extLst>
      <p:ext uri="{BB962C8B-B14F-4D97-AF65-F5344CB8AC3E}">
        <p14:creationId xmlns:p14="http://schemas.microsoft.com/office/powerpoint/2010/main" val="273728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D1F03D5-0FE5-A83E-A811-F5A2B1F0989F}"/>
              </a:ext>
            </a:extLst>
          </p:cNvPr>
          <p:cNvSpPr txBox="1"/>
          <p:nvPr/>
        </p:nvSpPr>
        <p:spPr>
          <a:xfrm>
            <a:off x="404949" y="400592"/>
            <a:ext cx="11382103" cy="6267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arenR" startAt="3"/>
            </a:pPr>
            <a:r>
              <a:rPr lang="it-IT" sz="2200" b="1" dirty="0"/>
              <a:t>Preservare l’integrità dei componenti meccanici ed elettronici</a:t>
            </a:r>
          </a:p>
          <a:p>
            <a:pPr>
              <a:lnSpc>
                <a:spcPct val="150000"/>
              </a:lnSpc>
            </a:pPr>
            <a:endParaRPr lang="it-IT" sz="2200" b="1" dirty="0"/>
          </a:p>
          <a:p>
            <a:pPr>
              <a:lnSpc>
                <a:spcPct val="150000"/>
              </a:lnSpc>
            </a:pPr>
            <a:r>
              <a:rPr lang="it-IT" sz="2400" b="1" dirty="0"/>
              <a:t>   </a:t>
            </a:r>
            <a:r>
              <a:rPr lang="it-IT" sz="2200" i="1" dirty="0"/>
              <a:t>-   Verificare le pompe, valvole, sensori e aghi di aspirazione.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 -   Controllare l’allineamento delle sorgenti luminose (nei sistemi ottici).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 -   Monitorare stabilità elettrica e funzionalità dei moduli elettronici.</a:t>
            </a: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400" b="1" u="sng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it-IT" sz="24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400" b="1" u="sng" dirty="0">
                <a:solidFill>
                  <a:srgbClr val="FF0000"/>
                </a:solidFill>
              </a:rPr>
              <a:t>Obiettivo finale: ridurre i fermi macchina improvvisi</a:t>
            </a:r>
          </a:p>
          <a:p>
            <a:pPr>
              <a:lnSpc>
                <a:spcPct val="150000"/>
              </a:lnSpc>
            </a:pP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258897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684AA7-1632-EBA8-4E86-0DE56E79E00C}"/>
              </a:ext>
            </a:extLst>
          </p:cNvPr>
          <p:cNvSpPr txBox="1"/>
          <p:nvPr/>
        </p:nvSpPr>
        <p:spPr>
          <a:xfrm>
            <a:off x="505892" y="643523"/>
            <a:ext cx="11042469" cy="6025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/>
              <a:t>4)  Garantire la conformità ai controlli di qualità</a:t>
            </a:r>
          </a:p>
          <a:p>
            <a:pPr>
              <a:lnSpc>
                <a:spcPct val="150000"/>
              </a:lnSpc>
            </a:pPr>
            <a:r>
              <a:rPr lang="it-IT" b="1" dirty="0"/>
              <a:t>   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-  Permettere la corretta esecuzione dei </a:t>
            </a:r>
            <a:r>
              <a:rPr lang="it-IT" sz="2200" b="1" i="1" dirty="0"/>
              <a:t>Controlli di Qualità Interni (CQI)</a:t>
            </a:r>
          </a:p>
          <a:p>
            <a:pPr>
              <a:lnSpc>
                <a:spcPct val="150000"/>
              </a:lnSpc>
            </a:pPr>
            <a:endParaRPr lang="it-IT" sz="2200" b="1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-  Assicurare performance compatibili con programmi di Valutazione Esterna </a:t>
            </a:r>
            <a:r>
              <a:rPr lang="it-IT" sz="2200" b="1" i="1" dirty="0"/>
              <a:t>(VEQ)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-  Soddisfare requisiti normativi (ISO 15189, linee guida ministeriali).</a:t>
            </a:r>
          </a:p>
          <a:p>
            <a:pPr>
              <a:lnSpc>
                <a:spcPct val="150000"/>
              </a:lnSpc>
            </a:pPr>
            <a:endParaRPr lang="it-IT" sz="20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0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400" b="1" i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400" b="1" i="1" u="sng" dirty="0">
                <a:solidFill>
                  <a:srgbClr val="FF0000"/>
                </a:solidFill>
              </a:rPr>
              <a:t>La manutenzione è parte integrante del sistema di gestione della qualità del laboratorio.</a:t>
            </a:r>
          </a:p>
        </p:txBody>
      </p:sp>
    </p:spTree>
    <p:extLst>
      <p:ext uri="{BB962C8B-B14F-4D97-AF65-F5344CB8AC3E}">
        <p14:creationId xmlns:p14="http://schemas.microsoft.com/office/powerpoint/2010/main" val="98139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293DD28-C02E-F0A1-41D0-6623F7FC4D9C}"/>
              </a:ext>
            </a:extLst>
          </p:cNvPr>
          <p:cNvSpPr txBox="1"/>
          <p:nvPr/>
        </p:nvSpPr>
        <p:spPr>
          <a:xfrm>
            <a:off x="392680" y="304213"/>
            <a:ext cx="9953897" cy="4899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/>
              <a:t>6) </a:t>
            </a:r>
            <a:r>
              <a:rPr lang="it-IT" dirty="0"/>
              <a:t>“</a:t>
            </a:r>
            <a:r>
              <a:rPr lang="it-IT" sz="2000" b="1" dirty="0"/>
              <a:t>Prolungare</a:t>
            </a:r>
            <a:r>
              <a:rPr lang="it-IT" dirty="0"/>
              <a:t>”</a:t>
            </a:r>
            <a:r>
              <a:rPr lang="it-IT" sz="2000" b="1" dirty="0"/>
              <a:t> la vita dello strumento</a:t>
            </a:r>
          </a:p>
          <a:p>
            <a:pPr>
              <a:lnSpc>
                <a:spcPct val="150000"/>
              </a:lnSpc>
            </a:pPr>
            <a:endParaRPr lang="it-IT" b="1" dirty="0"/>
          </a:p>
          <a:p>
            <a:pPr>
              <a:lnSpc>
                <a:spcPct val="150000"/>
              </a:lnSpc>
            </a:pPr>
            <a:r>
              <a:rPr lang="it-IT" sz="2200" b="1" dirty="0"/>
              <a:t>   </a:t>
            </a:r>
            <a:r>
              <a:rPr lang="it-IT" sz="2200" i="1" dirty="0"/>
              <a:t>-  Ridurre l’usura precoce di componenti critici.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 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-  Ottimizzare il rapporto costo/beneficio dell’investimento tecnologico.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 -  Mantenere costanti le performance nel tempo.</a:t>
            </a:r>
            <a:endParaRPr lang="it-IT" sz="2200" b="1" i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200" b="1" u="sng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48809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A158E12-D21A-818B-22C2-06CB90C231A1}"/>
              </a:ext>
            </a:extLst>
          </p:cNvPr>
          <p:cNvSpPr txBox="1"/>
          <p:nvPr/>
        </p:nvSpPr>
        <p:spPr>
          <a:xfrm>
            <a:off x="392680" y="304213"/>
            <a:ext cx="9953897" cy="605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/>
              <a:t>7)    Garantire la continuità operativa del laboratorio</a:t>
            </a:r>
          </a:p>
          <a:p>
            <a:pPr>
              <a:lnSpc>
                <a:spcPct val="150000"/>
              </a:lnSpc>
            </a:pPr>
            <a:endParaRPr lang="it-IT" b="1" dirty="0"/>
          </a:p>
          <a:p>
            <a:pPr>
              <a:lnSpc>
                <a:spcPct val="150000"/>
              </a:lnSpc>
            </a:pPr>
            <a:r>
              <a:rPr lang="it-IT" sz="2200" b="1" dirty="0"/>
              <a:t>   </a:t>
            </a:r>
            <a:r>
              <a:rPr lang="it-IT" sz="2200" i="1" dirty="0"/>
              <a:t>-  Minimizzare </a:t>
            </a:r>
            <a:r>
              <a:rPr lang="it-IT" sz="2200" i="1" dirty="0" err="1"/>
              <a:t>downtime</a:t>
            </a:r>
            <a:r>
              <a:rPr lang="it-IT" sz="2200" i="1" dirty="0"/>
              <a:t> non programmati.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 </a:t>
            </a:r>
          </a:p>
          <a:p>
            <a:pPr>
              <a:lnSpc>
                <a:spcPct val="150000"/>
              </a:lnSpc>
            </a:pPr>
            <a:r>
              <a:rPr lang="it-IT" sz="2200" i="1" dirty="0"/>
              <a:t>   -  Assicurare tempi di risposta (TAT) compatibili con le esigenze cliniche</a:t>
            </a:r>
          </a:p>
          <a:p>
            <a:pPr>
              <a:lnSpc>
                <a:spcPct val="150000"/>
              </a:lnSpc>
            </a:pPr>
            <a:endParaRPr lang="it-IT" sz="2200" i="1" dirty="0"/>
          </a:p>
          <a:p>
            <a:pPr>
              <a:lnSpc>
                <a:spcPct val="150000"/>
              </a:lnSpc>
            </a:pPr>
            <a:r>
              <a:rPr lang="it-IT" sz="2200" i="1" dirty="0"/>
              <a:t>   -  Evitare ritardi nella refertazione.</a:t>
            </a:r>
            <a:endParaRPr lang="it-IT" sz="2200" b="1" i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b="1" u="sng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it-IT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sz="2200" b="1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62108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104B50D8-9E25-DBA0-183B-5F6C38DDA172}"/>
              </a:ext>
            </a:extLst>
          </p:cNvPr>
          <p:cNvSpPr/>
          <p:nvPr/>
        </p:nvSpPr>
        <p:spPr>
          <a:xfrm>
            <a:off x="2639491" y="184236"/>
            <a:ext cx="6426926" cy="1593669"/>
          </a:xfrm>
          <a:prstGeom prst="rect">
            <a:avLst/>
          </a:prstGeom>
          <a:solidFill>
            <a:srgbClr val="D06A6A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kumimoji="1" lang="it-IT" sz="16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0C4A87-C768-0FED-AE3D-5680AD835CFE}"/>
              </a:ext>
            </a:extLst>
          </p:cNvPr>
          <p:cNvSpPr txBox="1"/>
          <p:nvPr/>
        </p:nvSpPr>
        <p:spPr>
          <a:xfrm>
            <a:off x="2882537" y="688684"/>
            <a:ext cx="6426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it-IT" sz="3200" b="1" dirty="0"/>
              <a:t>      </a:t>
            </a:r>
            <a:r>
              <a:rPr kumimoji="1" lang="it-IT" sz="32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TIPI DI MANUTENZIONE</a:t>
            </a: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35DEFBC5-C246-71F2-22A9-133D67F86BA8}"/>
              </a:ext>
            </a:extLst>
          </p:cNvPr>
          <p:cNvSpPr/>
          <p:nvPr/>
        </p:nvSpPr>
        <p:spPr>
          <a:xfrm>
            <a:off x="166257" y="2376548"/>
            <a:ext cx="3361508" cy="1073331"/>
          </a:xfrm>
          <a:prstGeom prst="ellipse">
            <a:avLst/>
          </a:prstGeom>
          <a:solidFill>
            <a:srgbClr val="64B4DC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16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GIORNALIERA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728783E-939A-7670-14CA-B307E4DE7AF0}"/>
              </a:ext>
            </a:extLst>
          </p:cNvPr>
          <p:cNvSpPr/>
          <p:nvPr/>
        </p:nvSpPr>
        <p:spPr>
          <a:xfrm>
            <a:off x="8664235" y="2326482"/>
            <a:ext cx="3361508" cy="1073331"/>
          </a:xfrm>
          <a:prstGeom prst="ellipse">
            <a:avLst/>
          </a:prstGeom>
          <a:solidFill>
            <a:srgbClr val="E2B70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1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SETTIMANALE/MENSILE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957DA26F-F198-5171-4D53-C5AC4B89F06E}"/>
              </a:ext>
            </a:extLst>
          </p:cNvPr>
          <p:cNvSpPr/>
          <p:nvPr/>
        </p:nvSpPr>
        <p:spPr>
          <a:xfrm>
            <a:off x="4380411" y="3449879"/>
            <a:ext cx="3431178" cy="107333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1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PROGRAMMATA (TECNICA)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E6DBEB5-FC97-5289-D56C-91F132CF7E50}"/>
              </a:ext>
            </a:extLst>
          </p:cNvPr>
          <p:cNvSpPr txBox="1"/>
          <p:nvPr/>
        </p:nvSpPr>
        <p:spPr>
          <a:xfrm>
            <a:off x="1017235" y="3838903"/>
            <a:ext cx="16595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Autonoma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Correttiva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Proattiva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Preventiva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445D28-8EC4-0D4E-3D29-CEF256C78458}"/>
              </a:ext>
            </a:extLst>
          </p:cNvPr>
          <p:cNvSpPr txBox="1"/>
          <p:nvPr/>
        </p:nvSpPr>
        <p:spPr>
          <a:xfrm>
            <a:off x="9515214" y="3838903"/>
            <a:ext cx="16595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Autonoma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Correttiva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Preventiva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Migliorativa</a:t>
            </a:r>
          </a:p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9AC93D-5002-8C87-06EB-9C7DFCBC708A}"/>
              </a:ext>
            </a:extLst>
          </p:cNvPr>
          <p:cNvSpPr txBox="1"/>
          <p:nvPr/>
        </p:nvSpPr>
        <p:spPr>
          <a:xfrm>
            <a:off x="5266223" y="4834759"/>
            <a:ext cx="20410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On </a:t>
            </a:r>
            <a:r>
              <a:rPr lang="it-IT" dirty="0" err="1"/>
              <a:t>condition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Periodica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Preventiva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Migliorativa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Ordinaria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Straordinaria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7323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e 2">
            <a:extLst>
              <a:ext uri="{FF2B5EF4-FFF2-40B4-BE49-F238E27FC236}">
                <a16:creationId xmlns:a16="http://schemas.microsoft.com/office/drawing/2014/main" id="{62203031-671A-1891-59CE-63C8231D44E4}"/>
              </a:ext>
            </a:extLst>
          </p:cNvPr>
          <p:cNvSpPr/>
          <p:nvPr/>
        </p:nvSpPr>
        <p:spPr>
          <a:xfrm>
            <a:off x="2291148" y="363583"/>
            <a:ext cx="7907383" cy="1970315"/>
          </a:xfrm>
          <a:prstGeom prst="ellipse">
            <a:avLst/>
          </a:prstGeom>
          <a:solidFill>
            <a:srgbClr val="64B4DC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GIORNALIERA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0FB3FD5-748A-3E7C-22F7-887A32282EED}"/>
              </a:ext>
            </a:extLst>
          </p:cNvPr>
          <p:cNvSpPr txBox="1"/>
          <p:nvPr/>
        </p:nvSpPr>
        <p:spPr>
          <a:xfrm>
            <a:off x="692524" y="2753136"/>
            <a:ext cx="10998926" cy="3741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/>
              <a:t>Accensione e autotest (Start up): verifica automatica dei componenti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/>
              <a:t>Pulizia (</a:t>
            </a:r>
            <a:r>
              <a:rPr lang="it-IT" sz="2000" i="1" dirty="0" err="1"/>
              <a:t>cleaning</a:t>
            </a:r>
            <a:r>
              <a:rPr lang="it-IT" sz="2000" i="1" dirty="0"/>
              <a:t>): cicli di lavaggio per prevenire la formazione di ostruzioni di varia natura.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 err="1"/>
              <a:t>Avvinamento</a:t>
            </a:r>
            <a:r>
              <a:rPr lang="it-IT" sz="2000" i="1" dirty="0"/>
              <a:t> reagenti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/>
              <a:t>Ispezione visiva.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/>
              <a:t>Gestione dei rifiuti liquidi e solidi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/>
              <a:t>Gestioni controlli di qualità</a:t>
            </a:r>
          </a:p>
          <a:p>
            <a:pPr>
              <a:lnSpc>
                <a:spcPct val="150000"/>
              </a:lnSpc>
            </a:pPr>
            <a:endParaRPr lang="it-IT" sz="2000" i="1" dirty="0"/>
          </a:p>
          <a:p>
            <a:pPr>
              <a:lnSpc>
                <a:spcPct val="150000"/>
              </a:lnSpc>
            </a:pP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370641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21421-4A23-232D-13A5-284808A31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42008FD4-9665-7BEB-9C04-6510176FE10D}"/>
              </a:ext>
            </a:extLst>
          </p:cNvPr>
          <p:cNvSpPr txBox="1"/>
          <p:nvPr/>
        </p:nvSpPr>
        <p:spPr>
          <a:xfrm>
            <a:off x="319772" y="192870"/>
            <a:ext cx="3259000" cy="129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arenR"/>
            </a:pPr>
            <a:r>
              <a:rPr lang="it-IT" b="1" dirty="0">
                <a:solidFill>
                  <a:srgbClr val="FF0000"/>
                </a:solidFill>
              </a:rPr>
              <a:t>Avvio </a:t>
            </a:r>
          </a:p>
          <a:p>
            <a:pPr algn="just">
              <a:lnSpc>
                <a:spcPct val="150000"/>
              </a:lnSpc>
            </a:pPr>
            <a:endParaRPr lang="it-IT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it-IT" b="1" dirty="0"/>
              <a:t>Accensione e </a:t>
            </a:r>
            <a:r>
              <a:rPr lang="it-IT" dirty="0"/>
              <a:t>“</a:t>
            </a:r>
            <a:r>
              <a:rPr lang="it-IT" b="1" dirty="0"/>
              <a:t>Autodiagnosi</a:t>
            </a:r>
            <a:r>
              <a:rPr lang="it-IT" dirty="0"/>
              <a:t>”</a:t>
            </a:r>
            <a:endParaRPr lang="it-IT" sz="1600" b="1" dirty="0"/>
          </a:p>
        </p:txBody>
      </p:sp>
      <p:pic>
        <p:nvPicPr>
          <p:cNvPr id="3" name="Immagine 2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BF017675-ED7B-9F2E-9B52-093E442C2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310" y="634562"/>
            <a:ext cx="7620000" cy="5715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3202754-7147-2AAC-1C10-6270DFF96A7F}"/>
              </a:ext>
            </a:extLst>
          </p:cNvPr>
          <p:cNvSpPr txBox="1"/>
          <p:nvPr/>
        </p:nvSpPr>
        <p:spPr>
          <a:xfrm>
            <a:off x="319772" y="2640723"/>
            <a:ext cx="31486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Ciclo d’avvio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Inizializzazione idraulica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Inizializzazione meccanica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Rumore di fondo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993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DB4B14A-0A5A-2C8C-5C57-49A587025F0E}"/>
              </a:ext>
            </a:extLst>
          </p:cNvPr>
          <p:cNvSpPr txBox="1"/>
          <p:nvPr/>
        </p:nvSpPr>
        <p:spPr>
          <a:xfrm>
            <a:off x="447362" y="457201"/>
            <a:ext cx="9240548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700" b="1" dirty="0">
                <a:solidFill>
                  <a:srgbClr val="FF0000"/>
                </a:solidFill>
              </a:rPr>
              <a:t>2) Controllo di qualità</a:t>
            </a:r>
          </a:p>
          <a:p>
            <a:pPr algn="just">
              <a:lnSpc>
                <a:spcPct val="150000"/>
              </a:lnSpc>
            </a:pPr>
            <a:r>
              <a:rPr lang="it-IT" sz="2400" b="1" dirty="0"/>
              <a:t>Analisi dei Materiali di Controllo</a:t>
            </a:r>
            <a:r>
              <a:rPr lang="it-IT" sz="2400" dirty="0"/>
              <a:t>: 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Si utilizzano provette contenenti sangue semisintetico  stabilizzato, generalmente su 3 livelli. </a:t>
            </a:r>
          </a:p>
          <a:p>
            <a:pPr algn="just">
              <a:lnSpc>
                <a:spcPct val="150000"/>
              </a:lnSpc>
            </a:pPr>
            <a:endParaRPr lang="it-IT" sz="2400" dirty="0"/>
          </a:p>
          <a:p>
            <a:pPr algn="just">
              <a:lnSpc>
                <a:spcPct val="150000"/>
              </a:lnSpc>
            </a:pPr>
            <a:endParaRPr lang="it-IT" sz="2400" dirty="0"/>
          </a:p>
          <a:p>
            <a:pPr algn="just">
              <a:lnSpc>
                <a:spcPct val="150000"/>
              </a:lnSpc>
            </a:pPr>
            <a:r>
              <a:rPr lang="it-IT" sz="2400" dirty="0"/>
              <a:t> </a:t>
            </a:r>
          </a:p>
        </p:txBody>
      </p:sp>
      <p:pic>
        <p:nvPicPr>
          <p:cNvPr id="7" name="Immagine 6" descr="Immagine che contiene testo, bottiglia, strumento di scrittura, pennarello&#10;&#10;Il contenuto generato dall'IA potrebbe non essere corretto.">
            <a:extLst>
              <a:ext uri="{FF2B5EF4-FFF2-40B4-BE49-F238E27FC236}">
                <a16:creationId xmlns:a16="http://schemas.microsoft.com/office/drawing/2014/main" id="{F283F92D-7899-3FC5-2879-0AEE66E654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097" y="2615657"/>
            <a:ext cx="2912149" cy="411126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6E326F2-5966-0637-6D47-3C6A9AF47121}"/>
              </a:ext>
            </a:extLst>
          </p:cNvPr>
          <p:cNvSpPr txBox="1"/>
          <p:nvPr/>
        </p:nvSpPr>
        <p:spPr>
          <a:xfrm>
            <a:off x="447362" y="2333685"/>
            <a:ext cx="85107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attività manutentive, l’esecuzione di un controllo necessita il rispetto di alcuni criteri  base: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Temperatura ottimale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Giusta risospensione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Analisi dati controllo: DS, CV, Valori target, grafici </a:t>
            </a:r>
            <a:r>
              <a:rPr lang="it-IT" dirty="0" err="1"/>
              <a:t>Lewey-jennig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Rispetto dell’emivita fiala di controllo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142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software, Software multimediale">
            <a:extLst>
              <a:ext uri="{FF2B5EF4-FFF2-40B4-BE49-F238E27FC236}">
                <a16:creationId xmlns:a16="http://schemas.microsoft.com/office/drawing/2014/main" id="{C9A273A9-7F53-6F7E-2D81-19067AE2B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39" y="1945758"/>
            <a:ext cx="5887109" cy="4366868"/>
          </a:xfrm>
          <a:prstGeom prst="rect">
            <a:avLst/>
          </a:prstGeom>
        </p:spPr>
      </p:pic>
      <p:pic>
        <p:nvPicPr>
          <p:cNvPr id="7" name="Immagine 6" descr="Immagine che contiene testo, schermata, software, numero&#10;&#10;Il contenuto generato dall'IA potrebbe non essere corretto.">
            <a:extLst>
              <a:ext uri="{FF2B5EF4-FFF2-40B4-BE49-F238E27FC236}">
                <a16:creationId xmlns:a16="http://schemas.microsoft.com/office/drawing/2014/main" id="{34CCFDF6-2AA0-617B-846B-8F7C8BA13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099" y="1941212"/>
            <a:ext cx="5702710" cy="437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2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E3231-74FE-4DAC-79A7-5F641513A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DA8BDE-576A-7550-866D-4ADBD92D446F}"/>
              </a:ext>
            </a:extLst>
          </p:cNvPr>
          <p:cNvSpPr txBox="1"/>
          <p:nvPr/>
        </p:nvSpPr>
        <p:spPr>
          <a:xfrm>
            <a:off x="447362" y="202019"/>
            <a:ext cx="11589489" cy="1978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700" b="1" dirty="0">
                <a:solidFill>
                  <a:srgbClr val="FF0000"/>
                </a:solidFill>
                <a:latin typeface="+mj-lt"/>
              </a:rPr>
              <a:t>3. Esecuzione dell'Esame (Emocromo/CBC)</a:t>
            </a:r>
          </a:p>
          <a:p>
            <a:endParaRPr lang="it-IT" sz="27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it-IT" sz="2400" dirty="0">
                <a:latin typeface="+mj-lt"/>
              </a:rPr>
              <a:t>• </a:t>
            </a:r>
            <a:r>
              <a:rPr lang="it-IT" sz="2400" i="1" dirty="0">
                <a:latin typeface="+mj-lt"/>
              </a:rPr>
              <a:t>Preparazione del Campione:</a:t>
            </a:r>
          </a:p>
          <a:p>
            <a:pPr>
              <a:lnSpc>
                <a:spcPct val="150000"/>
              </a:lnSpc>
            </a:pPr>
            <a:endParaRPr lang="it-IT" sz="2400" dirty="0">
              <a:latin typeface="+mj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729C4B-B79E-8814-6AF7-EADE27302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724" y="111738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697228D-030F-761C-CEEE-74651D54E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552" y="296344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5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64C95540-A478-599A-0EFD-E07EA63AF36E}"/>
              </a:ext>
            </a:extLst>
          </p:cNvPr>
          <p:cNvSpPr txBox="1"/>
          <p:nvPr/>
        </p:nvSpPr>
        <p:spPr>
          <a:xfrm>
            <a:off x="213445" y="81161"/>
            <a:ext cx="11802140" cy="1839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it-IT" sz="27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700" b="1" dirty="0">
                <a:solidFill>
                  <a:srgbClr val="FF0000"/>
                </a:solidFill>
              </a:rPr>
              <a:t>4) Visualizzazione Risultati: Analisi Flags ed errori</a:t>
            </a:r>
          </a:p>
          <a:p>
            <a:pPr>
              <a:lnSpc>
                <a:spcPct val="150000"/>
              </a:lnSpc>
            </a:pPr>
            <a:r>
              <a:rPr lang="it-IT" sz="2400" dirty="0"/>
              <a:t>Interpretazione del dato macchina ed eventuali flags o errori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A74F47F2-3310-F804-3F78-BF99334F9F7A}"/>
              </a:ext>
            </a:extLst>
          </p:cNvPr>
          <p:cNvSpPr txBox="1"/>
          <p:nvPr/>
        </p:nvSpPr>
        <p:spPr>
          <a:xfrm>
            <a:off x="260742" y="3429000"/>
            <a:ext cx="5483860" cy="2280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Arial MT"/>
              <a:buChar char="•"/>
              <a:tabLst>
                <a:tab pos="469265" algn="l"/>
              </a:tabLst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DISPOSITIVO</a:t>
            </a:r>
            <a:r>
              <a:rPr sz="2400" dirty="0">
                <a:latin typeface="Trebuchet MS"/>
                <a:cs typeface="Trebuchet MS"/>
              </a:rPr>
              <a:t>: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Correlato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al</a:t>
            </a:r>
            <a:r>
              <a:rPr sz="2400" spc="-100" dirty="0">
                <a:latin typeface="Trebuchet MS"/>
                <a:cs typeface="Trebuchet MS"/>
              </a:rPr>
              <a:t> </a:t>
            </a:r>
            <a:r>
              <a:rPr sz="2400" spc="-10" dirty="0" err="1">
                <a:latin typeface="Trebuchet MS"/>
                <a:cs typeface="Trebuchet MS"/>
              </a:rPr>
              <a:t>dispositivo</a:t>
            </a:r>
            <a:endParaRPr lang="it-IT" sz="2400" spc="-1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tabLst>
                <a:tab pos="469265" algn="l"/>
              </a:tabLst>
            </a:pPr>
            <a:endParaRPr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lang="it-IT"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lang="it-IT" sz="2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2400" dirty="0">
              <a:latin typeface="Trebuchet MS"/>
              <a:cs typeface="Trebuchet MS"/>
            </a:endParaRPr>
          </a:p>
          <a:p>
            <a:pPr marL="417830" indent="-405130">
              <a:lnSpc>
                <a:spcPct val="100000"/>
              </a:lnSpc>
              <a:buFont typeface="Arial MT"/>
              <a:buChar char="•"/>
              <a:tabLst>
                <a:tab pos="417830" algn="l"/>
              </a:tabLst>
            </a:pPr>
            <a:r>
              <a:rPr sz="2400" b="1" spc="70" dirty="0">
                <a:solidFill>
                  <a:srgbClr val="00AF50"/>
                </a:solidFill>
                <a:latin typeface="Trebuchet MS"/>
                <a:cs typeface="Trebuchet MS"/>
              </a:rPr>
              <a:t>CAMPIONE</a:t>
            </a:r>
            <a:r>
              <a:rPr sz="2400" b="1" spc="-200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400" spc="-210" dirty="0">
                <a:latin typeface="Trebuchet MS"/>
                <a:cs typeface="Trebuchet MS"/>
              </a:rPr>
              <a:t>: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55" dirty="0">
                <a:latin typeface="Trebuchet MS"/>
                <a:cs typeface="Trebuchet MS"/>
              </a:rPr>
              <a:t>Correlato</a:t>
            </a:r>
            <a:r>
              <a:rPr sz="2400" spc="-22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al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campione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17175E9-7FA4-58B6-362E-6B06972D8632}"/>
              </a:ext>
            </a:extLst>
          </p:cNvPr>
          <p:cNvSpPr txBox="1"/>
          <p:nvPr/>
        </p:nvSpPr>
        <p:spPr>
          <a:xfrm>
            <a:off x="6614057" y="4937297"/>
            <a:ext cx="29737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ALLARME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DI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00AF50"/>
                </a:solidFill>
                <a:latin typeface="Trebuchet MS"/>
                <a:cs typeface="Trebuchet MS"/>
              </a:rPr>
              <a:t>FUORI</a:t>
            </a:r>
            <a:r>
              <a:rPr sz="1800" b="1" spc="-1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1800" b="1" spc="-65" dirty="0">
                <a:solidFill>
                  <a:srgbClr val="00AF50"/>
                </a:solidFill>
                <a:latin typeface="Trebuchet MS"/>
                <a:cs typeface="Trebuchet MS"/>
              </a:rPr>
              <a:t>PORTATA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D76CB4C5-0DD0-14D0-1673-DC9D560D06FC}"/>
              </a:ext>
            </a:extLst>
          </p:cNvPr>
          <p:cNvSpPr txBox="1"/>
          <p:nvPr/>
        </p:nvSpPr>
        <p:spPr>
          <a:xfrm>
            <a:off x="6708651" y="5772244"/>
            <a:ext cx="1964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ALLARME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00AF50"/>
                </a:solidFill>
                <a:latin typeface="Trebuchet MS"/>
                <a:cs typeface="Trebuchet MS"/>
              </a:rPr>
              <a:t>CLINICO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1DBEBF2-5BE3-D781-25A7-7886CFA165D1}"/>
              </a:ext>
            </a:extLst>
          </p:cNvPr>
          <p:cNvSpPr txBox="1"/>
          <p:nvPr/>
        </p:nvSpPr>
        <p:spPr>
          <a:xfrm>
            <a:off x="7112660" y="3409872"/>
            <a:ext cx="4609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Trebuchet MS" panose="020B0603020202020204" pitchFamily="34" charset="0"/>
              </a:rPr>
              <a:t>AZIONE DI MANUTENZIONE CORRETTIVA</a:t>
            </a:r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4CFB3C11-24F4-D51C-9CBA-4787AB99325A}"/>
              </a:ext>
            </a:extLst>
          </p:cNvPr>
          <p:cNvSpPr/>
          <p:nvPr/>
        </p:nvSpPr>
        <p:spPr>
          <a:xfrm>
            <a:off x="5959366" y="3594538"/>
            <a:ext cx="938530" cy="791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45D82934-C971-9B29-C0B1-AF7DA2D358D6}"/>
              </a:ext>
            </a:extLst>
          </p:cNvPr>
          <p:cNvSpPr/>
          <p:nvPr/>
        </p:nvSpPr>
        <p:spPr>
          <a:xfrm rot="1004510">
            <a:off x="5517354" y="5732646"/>
            <a:ext cx="938530" cy="791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08F41C63-0BBD-680C-4707-D43229C714EA}"/>
              </a:ext>
            </a:extLst>
          </p:cNvPr>
          <p:cNvSpPr/>
          <p:nvPr/>
        </p:nvSpPr>
        <p:spPr>
          <a:xfrm rot="20095756">
            <a:off x="5517534" y="5198055"/>
            <a:ext cx="938530" cy="791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57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097" rIns="0" bIns="0" rtlCol="0">
            <a:spAutoFit/>
          </a:bodyPr>
          <a:lstStyle/>
          <a:p>
            <a:pPr marL="2990215">
              <a:lnSpc>
                <a:spcPct val="100000"/>
              </a:lnSpc>
              <a:spcBef>
                <a:spcPts val="100"/>
              </a:spcBef>
            </a:pPr>
            <a:r>
              <a:rPr sz="3600" spc="-280" dirty="0">
                <a:solidFill>
                  <a:srgbClr val="FF0000"/>
                </a:solidFill>
              </a:rPr>
              <a:t>!</a:t>
            </a:r>
            <a:r>
              <a:rPr sz="3600" spc="-345" dirty="0">
                <a:solidFill>
                  <a:srgbClr val="FF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ALLARMI</a:t>
            </a:r>
            <a:r>
              <a:rPr sz="3600" spc="-330" dirty="0">
                <a:solidFill>
                  <a:srgbClr val="000000"/>
                </a:solidFill>
              </a:rPr>
              <a:t> </a:t>
            </a:r>
            <a:r>
              <a:rPr sz="3600" spc="65" dirty="0">
                <a:solidFill>
                  <a:srgbClr val="FF0000"/>
                </a:solidFill>
              </a:rPr>
              <a:t>DISPOSITIVO</a:t>
            </a:r>
            <a:r>
              <a:rPr sz="3600" spc="-325" dirty="0">
                <a:solidFill>
                  <a:srgbClr val="FF0000"/>
                </a:solidFill>
              </a:rPr>
              <a:t> </a:t>
            </a:r>
            <a:r>
              <a:rPr sz="3600" spc="-330" dirty="0">
                <a:solidFill>
                  <a:srgbClr val="FF0000"/>
                </a:solidFill>
              </a:rPr>
              <a:t>!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3815841" y="1282065"/>
            <a:ext cx="45612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latin typeface="Trebuchet MS"/>
                <a:cs typeface="Trebuchet MS"/>
              </a:rPr>
              <a:t>E’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un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allarme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dovuto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una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b="1" spc="-25" dirty="0">
                <a:latin typeface="Trebuchet MS"/>
                <a:cs typeface="Trebuchet MS"/>
              </a:rPr>
              <a:t>problema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tecnico</a:t>
            </a:r>
            <a:r>
              <a:rPr sz="1800" spc="-10" dirty="0"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spc="-40" dirty="0">
                <a:latin typeface="Trebuchet MS"/>
                <a:cs typeface="Trebuchet MS"/>
              </a:rPr>
              <a:t>Le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sigle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che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lo</a:t>
            </a:r>
            <a:r>
              <a:rPr sz="1800" spc="-1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accompagnano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sono: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46155" y="6418136"/>
            <a:ext cx="971816" cy="4293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89" y="6454311"/>
            <a:ext cx="1163107" cy="313539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133344" y="2373502"/>
          <a:ext cx="5912485" cy="3838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2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Misura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instabile</a:t>
                      </a:r>
                      <a:r>
                        <a:rPr sz="1800" b="1" spc="-4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canale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XXX»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«Canale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XXX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non</a:t>
                      </a:r>
                      <a:r>
                        <a:rPr sz="1800" b="1" spc="-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bilanciato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»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Ostruzione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del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canale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XXX»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Bolle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nel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canale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XXX»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Errore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Fascio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luce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canale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XXX»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«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Interferenza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canale</a:t>
                      </a:r>
                      <a:r>
                        <a:rPr sz="18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XXX»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48C7A46-F872-8F1F-0808-3750519E2A9F}"/>
              </a:ext>
            </a:extLst>
          </p:cNvPr>
          <p:cNvSpPr txBox="1"/>
          <p:nvPr/>
        </p:nvSpPr>
        <p:spPr>
          <a:xfrm>
            <a:off x="434071" y="450911"/>
            <a:ext cx="11538983" cy="8025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700" dirty="0">
                <a:solidFill>
                  <a:srgbClr val="FF0000"/>
                </a:solidFill>
              </a:rPr>
              <a:t>5) Gestione Reagenti</a:t>
            </a:r>
          </a:p>
          <a:p>
            <a:endParaRPr lang="it-IT" sz="2400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Gestione depositi</a:t>
            </a:r>
          </a:p>
          <a:p>
            <a:pPr>
              <a:lnSpc>
                <a:spcPct val="150000"/>
              </a:lnSpc>
            </a:pPr>
            <a:endParaRPr lang="it-I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Gestione </a:t>
            </a:r>
            <a:r>
              <a:rPr lang="it-IT" sz="2400" dirty="0" err="1"/>
              <a:t>stabilita’</a:t>
            </a:r>
            <a:r>
              <a:rPr lang="it-IT" sz="2400" dirty="0"/>
              <a:t> a bordo</a:t>
            </a:r>
          </a:p>
          <a:p>
            <a:pPr>
              <a:lnSpc>
                <a:spcPct val="150000"/>
              </a:lnSpc>
            </a:pPr>
            <a:endParaRPr lang="it-I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Gestione scadenze</a:t>
            </a:r>
          </a:p>
          <a:p>
            <a:pPr>
              <a:lnSpc>
                <a:spcPct val="150000"/>
              </a:lnSpc>
            </a:pPr>
            <a:r>
              <a:rPr lang="it-IT" sz="2400" dirty="0"/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Gestione conservazione</a:t>
            </a:r>
          </a:p>
          <a:p>
            <a:pPr>
              <a:lnSpc>
                <a:spcPct val="150000"/>
              </a:lnSpc>
            </a:pPr>
            <a:endParaRPr lang="it-I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A0A0A"/>
                </a:solidFill>
              </a:rPr>
              <a:t>Verificare visiva : pieghe, perdite o deterioramenti nei tubi</a:t>
            </a:r>
            <a:endParaRPr lang="it-I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400" dirty="0"/>
          </a:p>
          <a:p>
            <a:pPr>
              <a:lnSpc>
                <a:spcPct val="150000"/>
              </a:lnSpc>
            </a:pPr>
            <a:endParaRPr lang="it-IT" sz="2400" dirty="0"/>
          </a:p>
          <a:p>
            <a:pPr>
              <a:lnSpc>
                <a:spcPct val="150000"/>
              </a:lnSpc>
            </a:pPr>
            <a:endParaRPr lang="it-IT" sz="2400" dirty="0"/>
          </a:p>
          <a:p>
            <a:pPr>
              <a:lnSpc>
                <a:spcPct val="150000"/>
              </a:lnSpc>
            </a:pPr>
            <a:endParaRPr lang="it-IT" sz="2400" dirty="0"/>
          </a:p>
        </p:txBody>
      </p:sp>
      <p:pic>
        <p:nvPicPr>
          <p:cNvPr id="5" name="Immagine 4" descr="Immagine che contiene testo, software, Icona del computer, Sistema operativo">
            <a:extLst>
              <a:ext uri="{FF2B5EF4-FFF2-40B4-BE49-F238E27FC236}">
                <a16:creationId xmlns:a16="http://schemas.microsoft.com/office/drawing/2014/main" id="{A7FA448A-1740-E0C6-242B-9E1460C07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951" y="306015"/>
            <a:ext cx="7431183" cy="499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9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medicina, Farmaco di prescrizione, bottiglia">
            <a:extLst>
              <a:ext uri="{FF2B5EF4-FFF2-40B4-BE49-F238E27FC236}">
                <a16:creationId xmlns:a16="http://schemas.microsoft.com/office/drawing/2014/main" id="{661A91EF-680F-8F1A-9DB1-E3854023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711" y="4598470"/>
            <a:ext cx="2046696" cy="204669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1761600-4957-18AD-9957-FC9B2D9C2374}"/>
              </a:ext>
            </a:extLst>
          </p:cNvPr>
          <p:cNvSpPr txBox="1"/>
          <p:nvPr/>
        </p:nvSpPr>
        <p:spPr>
          <a:xfrm>
            <a:off x="284116" y="1795507"/>
            <a:ext cx="11467807" cy="3266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>
                <a:solidFill>
                  <a:srgbClr val="FF0000"/>
                </a:solidFill>
              </a:rPr>
              <a:t>Soluzioni di lavaggio concentrate:</a:t>
            </a:r>
            <a:r>
              <a:rPr lang="it-IT" altLang="it-IT" sz="2000" dirty="0">
                <a:solidFill>
                  <a:srgbClr val="FF0000"/>
                </a:solidFill>
              </a:rPr>
              <a:t> 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dirty="0">
                <a:solidFill>
                  <a:srgbClr val="0A0A0A"/>
                </a:solidFill>
              </a:rPr>
              <a:t>Eseguire con cadenza settimanale un ciclo di pulizia approfondita utilizzando la soluzione di pulizia specifica aiuta a mantenere per pulire le linee dei reagenti e le aperture WBC/RBC.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it-IT" altLang="it-IT" sz="2000" dirty="0">
              <a:solidFill>
                <a:srgbClr val="0A0A0A"/>
              </a:solidFill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>
                <a:solidFill>
                  <a:srgbClr val="FF0000"/>
                </a:solidFill>
              </a:rPr>
              <a:t>Pulizia delle Camere di Misura:</a:t>
            </a:r>
            <a:r>
              <a:rPr lang="it-IT" altLang="it-IT" sz="2000" dirty="0">
                <a:solidFill>
                  <a:srgbClr val="FF0000"/>
                </a:solidFill>
              </a:rPr>
              <a:t> 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dirty="0">
                <a:solidFill>
                  <a:srgbClr val="0A0A0A"/>
                </a:solidFill>
              </a:rPr>
              <a:t>Controllare le aree delle camere di conteggio per verificare la presenza di calcinazioni o depositi e pulire se necessario.</a:t>
            </a: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1E1337A8-F0EB-84AB-325D-4429925FBD4B}"/>
              </a:ext>
            </a:extLst>
          </p:cNvPr>
          <p:cNvSpPr/>
          <p:nvPr/>
        </p:nvSpPr>
        <p:spPr>
          <a:xfrm>
            <a:off x="1706150" y="140226"/>
            <a:ext cx="8623737" cy="1489929"/>
          </a:xfrm>
          <a:prstGeom prst="ellipse">
            <a:avLst/>
          </a:prstGeom>
          <a:solidFill>
            <a:srgbClr val="E2B70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SETTIMANALE/MENSILE</a:t>
            </a:r>
          </a:p>
        </p:txBody>
      </p:sp>
    </p:spTree>
    <p:extLst>
      <p:ext uri="{BB962C8B-B14F-4D97-AF65-F5344CB8AC3E}">
        <p14:creationId xmlns:p14="http://schemas.microsoft.com/office/powerpoint/2010/main" val="74198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541BD350-47E1-6B47-BE51-71C74DC7CF54}"/>
              </a:ext>
            </a:extLst>
          </p:cNvPr>
          <p:cNvSpPr txBox="1"/>
          <p:nvPr/>
        </p:nvSpPr>
        <p:spPr>
          <a:xfrm>
            <a:off x="461555" y="1672046"/>
            <a:ext cx="11268891" cy="4282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2100" dirty="0">
                <a:solidFill>
                  <a:srgbClr val="0A0A0A"/>
                </a:solidFill>
              </a:rPr>
              <a:t>L'obiettivo principale della manutenzione settimanale è rimuovere residui che la pulizia giornaliera potrebbe non eliminare completamente. 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it-IT" altLang="it-IT" sz="2100" dirty="0">
              <a:solidFill>
                <a:srgbClr val="0A0A0A"/>
              </a:solidFill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100" b="1" dirty="0">
                <a:solidFill>
                  <a:srgbClr val="FF0000"/>
                </a:solidFill>
              </a:rPr>
              <a:t>Pulizia dell'Ago Campionatore (Probe):</a:t>
            </a:r>
            <a:r>
              <a:rPr lang="it-IT" altLang="it-IT" sz="2100" dirty="0">
                <a:solidFill>
                  <a:srgbClr val="FF0000"/>
                </a:solidFill>
              </a:rPr>
              <a:t> 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dirty="0">
                <a:solidFill>
                  <a:srgbClr val="0A0A0A"/>
                </a:solidFill>
              </a:rPr>
              <a:t>Pulire l'esterno dell'ago del campione con un panno morbido inumidito con acqua distillata o soluzione detergente specifica, rimuovendo depositi di sangue.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it-IT" altLang="it-IT" sz="2000" dirty="0">
              <a:solidFill>
                <a:srgbClr val="0A0A0A"/>
              </a:solidFill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b="1" dirty="0">
                <a:solidFill>
                  <a:srgbClr val="FF0000"/>
                </a:solidFill>
              </a:rPr>
              <a:t>Pulizia Area Rack/Input:</a:t>
            </a:r>
            <a:r>
              <a:rPr lang="it-IT" altLang="it-IT" sz="2000" dirty="0">
                <a:solidFill>
                  <a:srgbClr val="FF0000"/>
                </a:solidFill>
              </a:rPr>
              <a:t> 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2000" dirty="0">
                <a:solidFill>
                  <a:srgbClr val="0A0A0A"/>
                </a:solidFill>
              </a:rPr>
              <a:t>Pulire l'area di ingresso e uscita dei campioni.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A2985DF9-842A-4975-647A-D927D634F165}"/>
              </a:ext>
            </a:extLst>
          </p:cNvPr>
          <p:cNvSpPr/>
          <p:nvPr/>
        </p:nvSpPr>
        <p:spPr>
          <a:xfrm>
            <a:off x="1533866" y="182117"/>
            <a:ext cx="8623737" cy="1489929"/>
          </a:xfrm>
          <a:prstGeom prst="ellipse">
            <a:avLst/>
          </a:prstGeom>
          <a:solidFill>
            <a:srgbClr val="E2B70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SETTIMANALE/MENSILE</a:t>
            </a:r>
          </a:p>
        </p:txBody>
      </p:sp>
    </p:spTree>
    <p:extLst>
      <p:ext uri="{BB962C8B-B14F-4D97-AF65-F5344CB8AC3E}">
        <p14:creationId xmlns:p14="http://schemas.microsoft.com/office/powerpoint/2010/main" val="379674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A5E935E-A8A8-B14E-E45A-CD934F2050C0}"/>
              </a:ext>
            </a:extLst>
          </p:cNvPr>
          <p:cNvSpPr txBox="1"/>
          <p:nvPr/>
        </p:nvSpPr>
        <p:spPr>
          <a:xfrm>
            <a:off x="122714" y="1645921"/>
            <a:ext cx="11747863" cy="4775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FF0000"/>
                </a:solidFill>
                <a:latin typeface="Google Sans"/>
              </a:rPr>
              <a:t>Decontaminazione dello strumento:</a:t>
            </a:r>
            <a:r>
              <a:rPr lang="it-IT" sz="2300" dirty="0">
                <a:solidFill>
                  <a:srgbClr val="FF0000"/>
                </a:solidFill>
                <a:latin typeface="Google Sans"/>
              </a:rPr>
              <a:t> </a:t>
            </a:r>
          </a:p>
          <a:p>
            <a:pPr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300" dirty="0">
                <a:solidFill>
                  <a:srgbClr val="0A0A0A"/>
                </a:solidFill>
                <a:latin typeface="Google Sans"/>
              </a:rPr>
              <a:t>Pulire approfonditamente le superfici esterne dell'analizzatore con un disinfettante appropriato     per garantire la sicurezza biologica.</a:t>
            </a:r>
          </a:p>
          <a:p>
            <a:pPr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FF0000"/>
                </a:solidFill>
                <a:latin typeface="Google Sans"/>
              </a:rPr>
              <a:t>Ispezione dei componenti interni:</a:t>
            </a:r>
            <a:r>
              <a:rPr lang="it-IT" sz="2300" dirty="0">
                <a:solidFill>
                  <a:srgbClr val="FF0000"/>
                </a:solidFill>
                <a:latin typeface="Google Sans"/>
              </a:rPr>
              <a:t> </a:t>
            </a:r>
          </a:p>
          <a:p>
            <a:pPr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300" dirty="0">
                <a:solidFill>
                  <a:srgbClr val="0A0A0A"/>
                </a:solidFill>
                <a:latin typeface="Google Sans"/>
              </a:rPr>
              <a:t>Aprire i pannelli (dove consentito) e rimuovere la polvere accumulata all'interno dello strumento</a:t>
            </a:r>
          </a:p>
          <a:p>
            <a:pPr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300" b="1" dirty="0">
                <a:solidFill>
                  <a:srgbClr val="FF0000"/>
                </a:solidFill>
                <a:latin typeface="Google Sans"/>
              </a:rPr>
              <a:t> Spegnimento</a:t>
            </a:r>
            <a:endParaRPr lang="it-IT" sz="2300" dirty="0">
              <a:solidFill>
                <a:srgbClr val="FF0000"/>
              </a:solidFill>
              <a:latin typeface="Google Sans"/>
            </a:endParaRPr>
          </a:p>
          <a:p>
            <a:pPr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2300" dirty="0">
                <a:latin typeface="Google Sans"/>
              </a:rPr>
              <a:t>Se lo strumento non viene mai spento, è necessario procedere allo shutdown</a:t>
            </a:r>
            <a:endParaRPr lang="it-IT" sz="2300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  <a:spcAft>
                <a:spcPts val="900"/>
              </a:spcAft>
            </a:pPr>
            <a:endParaRPr lang="it-IT" sz="2300" dirty="0">
              <a:solidFill>
                <a:srgbClr val="0A0A0A"/>
              </a:solidFill>
              <a:latin typeface="Google Sans"/>
            </a:endParaRP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1A239DC7-12F3-548B-F50E-0655244349C7}"/>
              </a:ext>
            </a:extLst>
          </p:cNvPr>
          <p:cNvSpPr/>
          <p:nvPr/>
        </p:nvSpPr>
        <p:spPr>
          <a:xfrm>
            <a:off x="1596928" y="155992"/>
            <a:ext cx="8623737" cy="1489929"/>
          </a:xfrm>
          <a:prstGeom prst="ellipse">
            <a:avLst/>
          </a:prstGeom>
          <a:solidFill>
            <a:srgbClr val="E2B70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SETTIMANALE/MENSILE</a:t>
            </a:r>
          </a:p>
        </p:txBody>
      </p:sp>
    </p:spTree>
    <p:extLst>
      <p:ext uri="{BB962C8B-B14F-4D97-AF65-F5344CB8AC3E}">
        <p14:creationId xmlns:p14="http://schemas.microsoft.com/office/powerpoint/2010/main" val="130216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Impianto elettrico, interno, forno">
            <a:extLst>
              <a:ext uri="{FF2B5EF4-FFF2-40B4-BE49-F238E27FC236}">
                <a16:creationId xmlns:a16="http://schemas.microsoft.com/office/drawing/2014/main" id="{F5D27546-CFCA-0E89-671A-B05DD7E5B3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9" y="189188"/>
            <a:ext cx="6677555" cy="3915390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D2D61D3D-8B9A-074E-9BC6-C4EF44FD8C48}"/>
              </a:ext>
            </a:extLst>
          </p:cNvPr>
          <p:cNvSpPr/>
          <p:nvPr/>
        </p:nvSpPr>
        <p:spPr>
          <a:xfrm>
            <a:off x="7764034" y="189188"/>
            <a:ext cx="3361508" cy="10733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2400" b="1" dirty="0"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Camere </a:t>
            </a:r>
            <a:r>
              <a:rPr kumimoji="1" lang="it-IT" sz="2400" b="1" dirty="0" err="1">
                <a:latin typeface="+mj-lt"/>
                <a:ea typeface="ADLaM Display" panose="02010000000000000000" pitchFamily="2" charset="0"/>
                <a:cs typeface="ADLaM Display" panose="02010000000000000000" pitchFamily="2" charset="0"/>
              </a:rPr>
              <a:t>contaglobuli</a:t>
            </a:r>
            <a:endParaRPr kumimoji="1" lang="it-IT" sz="2400" b="1" dirty="0">
              <a:latin typeface="+mj-lt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Immagine 5" descr="Immagine che contiene interno, elettrodomestico da cucina, plastica, lavandino&#10;&#10;Il contenuto generato dall'IA potrebbe non essere corretto.">
            <a:extLst>
              <a:ext uri="{FF2B5EF4-FFF2-40B4-BE49-F238E27FC236}">
                <a16:creationId xmlns:a16="http://schemas.microsoft.com/office/drawing/2014/main" id="{590E4D7A-F761-EAB2-4AB3-7248AF955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278" y="2088930"/>
            <a:ext cx="2977936" cy="4579882"/>
          </a:xfrm>
          <a:prstGeom prst="rect">
            <a:avLst/>
          </a:prstGeom>
        </p:spPr>
      </p:pic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73703E94-BD18-F63D-040F-7A68F3C4A074}"/>
              </a:ext>
            </a:extLst>
          </p:cNvPr>
          <p:cNvSpPr/>
          <p:nvPr/>
        </p:nvSpPr>
        <p:spPr>
          <a:xfrm rot="5400000">
            <a:off x="9181354" y="1459070"/>
            <a:ext cx="526867" cy="2309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9FE9C1DD-A854-3E5F-2723-07984ACC2A5E}"/>
              </a:ext>
            </a:extLst>
          </p:cNvPr>
          <p:cNvSpPr/>
          <p:nvPr/>
        </p:nvSpPr>
        <p:spPr>
          <a:xfrm rot="9908385">
            <a:off x="6907965" y="989790"/>
            <a:ext cx="842340" cy="21691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906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e 4">
            <a:extLst>
              <a:ext uri="{FF2B5EF4-FFF2-40B4-BE49-F238E27FC236}">
                <a16:creationId xmlns:a16="http://schemas.microsoft.com/office/drawing/2014/main" id="{7EE6FD73-4C80-03EF-14AD-C46FCDA7B839}"/>
              </a:ext>
            </a:extLst>
          </p:cNvPr>
          <p:cNvSpPr/>
          <p:nvPr/>
        </p:nvSpPr>
        <p:spPr>
          <a:xfrm>
            <a:off x="2003766" y="155992"/>
            <a:ext cx="7871754" cy="12896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37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TECNICA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7A3E52-6CA5-8277-5508-5CE03CCC727B}"/>
              </a:ext>
            </a:extLst>
          </p:cNvPr>
          <p:cNvSpPr txBox="1"/>
          <p:nvPr/>
        </p:nvSpPr>
        <p:spPr>
          <a:xfrm>
            <a:off x="202430" y="1648108"/>
            <a:ext cx="10092453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50" dirty="0">
                <a:solidFill>
                  <a:srgbClr val="FF0000"/>
                </a:solidFill>
              </a:rPr>
              <a:t>Manutenzione Periodica e Preventiva: </a:t>
            </a:r>
          </a:p>
          <a:p>
            <a:endParaRPr lang="it-IT" sz="2250" dirty="0"/>
          </a:p>
          <a:p>
            <a:r>
              <a:rPr lang="it-IT" sz="2250" dirty="0"/>
              <a:t>Eseguire controlli regolari programmati (pulizia profonda, sostituzione di parti soggette a usura come tubi, pompe, filtri) per prevenire guasti e garantire la precisione dei risultati.</a:t>
            </a:r>
          </a:p>
          <a:p>
            <a:endParaRPr lang="it-IT" sz="2250" dirty="0"/>
          </a:p>
          <a:p>
            <a:endParaRPr lang="it-IT" sz="2250" dirty="0"/>
          </a:p>
          <a:p>
            <a:r>
              <a:rPr lang="it-IT" sz="2250" dirty="0">
                <a:solidFill>
                  <a:srgbClr val="FF0000"/>
                </a:solidFill>
              </a:rPr>
              <a:t>Manutenzione Tecnica Correttiva (Riparazione): </a:t>
            </a:r>
          </a:p>
          <a:p>
            <a:endParaRPr lang="it-IT" sz="2250" dirty="0"/>
          </a:p>
          <a:p>
            <a:r>
              <a:rPr lang="it-IT" sz="2250" dirty="0"/>
              <a:t>Diagnosticare guasti, identificare malfunzionamenti e riparare gli analizzatori in caso di fermo macchina, minimizzando i tempi di inattività del laboratorio.</a:t>
            </a:r>
          </a:p>
          <a:p>
            <a:endParaRPr lang="it-IT" sz="2250" dirty="0"/>
          </a:p>
          <a:p>
            <a:endParaRPr lang="it-IT" sz="2250" dirty="0"/>
          </a:p>
          <a:p>
            <a:endParaRPr lang="it-IT" sz="2250" dirty="0"/>
          </a:p>
        </p:txBody>
      </p:sp>
    </p:spTree>
    <p:extLst>
      <p:ext uri="{BB962C8B-B14F-4D97-AF65-F5344CB8AC3E}">
        <p14:creationId xmlns:p14="http://schemas.microsoft.com/office/powerpoint/2010/main" val="370254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6D540-BC81-C787-C2FD-6A7FE4E9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e 4">
            <a:extLst>
              <a:ext uri="{FF2B5EF4-FFF2-40B4-BE49-F238E27FC236}">
                <a16:creationId xmlns:a16="http://schemas.microsoft.com/office/drawing/2014/main" id="{996869B9-93E9-B75A-4576-F4448C929056}"/>
              </a:ext>
            </a:extLst>
          </p:cNvPr>
          <p:cNvSpPr/>
          <p:nvPr/>
        </p:nvSpPr>
        <p:spPr>
          <a:xfrm>
            <a:off x="2003766" y="155992"/>
            <a:ext cx="7871754" cy="12896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kumimoji="1" lang="it-IT" sz="37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MANUTENZIONE TECNICA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A5F23B5-DB2B-CE9E-8640-D77DE6930853}"/>
              </a:ext>
            </a:extLst>
          </p:cNvPr>
          <p:cNvSpPr txBox="1"/>
          <p:nvPr/>
        </p:nvSpPr>
        <p:spPr>
          <a:xfrm>
            <a:off x="202430" y="1648108"/>
            <a:ext cx="10092453" cy="5286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50" dirty="0">
                <a:solidFill>
                  <a:srgbClr val="FF0000"/>
                </a:solidFill>
              </a:rPr>
              <a:t>Manutenzione Migliorativa: </a:t>
            </a:r>
          </a:p>
          <a:p>
            <a:endParaRPr lang="it-IT" sz="2250" dirty="0"/>
          </a:p>
          <a:p>
            <a:r>
              <a:rPr lang="it-IT" sz="2250" dirty="0"/>
              <a:t>Eseguita non solo in maniera periodica, al fine di sostituire eventuali componenti usurate (valvole, percorsi a T, o parti meccaniche).</a:t>
            </a:r>
          </a:p>
          <a:p>
            <a:endParaRPr lang="it-IT" sz="2250" dirty="0"/>
          </a:p>
          <a:p>
            <a:r>
              <a:rPr lang="it-IT" sz="2250" dirty="0"/>
              <a:t>Ottimizzazione banco ottico per una migliore lettura e differenziazione delle matrici</a:t>
            </a:r>
          </a:p>
          <a:p>
            <a:endParaRPr lang="it-IT" sz="2250" dirty="0"/>
          </a:p>
          <a:p>
            <a:endParaRPr lang="it-IT" sz="2250" dirty="0"/>
          </a:p>
          <a:p>
            <a:r>
              <a:rPr lang="it-IT" sz="2250" dirty="0">
                <a:solidFill>
                  <a:srgbClr val="FF0000"/>
                </a:solidFill>
              </a:rPr>
              <a:t>Manutenzione Predittiva: </a:t>
            </a:r>
          </a:p>
          <a:p>
            <a:endParaRPr lang="it-IT" sz="2250" dirty="0"/>
          </a:p>
          <a:p>
            <a:r>
              <a:rPr lang="it-IT" sz="2250" dirty="0"/>
              <a:t>Sostituzione componenti giuste al naturale ciclo d’ esaurimento</a:t>
            </a:r>
          </a:p>
          <a:p>
            <a:endParaRPr lang="it-IT" sz="2250" dirty="0"/>
          </a:p>
          <a:p>
            <a:endParaRPr lang="it-IT" sz="2250" dirty="0"/>
          </a:p>
          <a:p>
            <a:endParaRPr lang="it-IT" sz="2250" dirty="0"/>
          </a:p>
        </p:txBody>
      </p:sp>
    </p:spTree>
    <p:extLst>
      <p:ext uri="{BB962C8B-B14F-4D97-AF65-F5344CB8AC3E}">
        <p14:creationId xmlns:p14="http://schemas.microsoft.com/office/powerpoint/2010/main" val="248956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2AFE3-F7E0-DF73-1013-FB8049A79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677855-2EE6-1034-0DED-0F6C5990E581}"/>
              </a:ext>
            </a:extLst>
          </p:cNvPr>
          <p:cNvSpPr txBox="1"/>
          <p:nvPr/>
        </p:nvSpPr>
        <p:spPr>
          <a:xfrm>
            <a:off x="4323692" y="362607"/>
            <a:ext cx="3544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00B050"/>
                </a:solidFill>
              </a:rPr>
              <a:t>Conclusioni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8D415E5-4D19-41A6-7728-8F32CFF196F3}"/>
              </a:ext>
            </a:extLst>
          </p:cNvPr>
          <p:cNvSpPr txBox="1"/>
          <p:nvPr/>
        </p:nvSpPr>
        <p:spPr>
          <a:xfrm>
            <a:off x="388882" y="1371600"/>
            <a:ext cx="11414234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Effettuare una responsabile e proattiva attività di manutenzione rappresenta uno snodo imprescindibile per avere un dato macchina affidabile.</a:t>
            </a:r>
          </a:p>
          <a:p>
            <a:endParaRPr lang="it-IT" sz="2800" dirty="0"/>
          </a:p>
          <a:p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Qualunque analizzatore per quanto automatizzato, va guidato. </a:t>
            </a:r>
          </a:p>
          <a:p>
            <a:endParaRPr lang="it-IT" sz="2800" dirty="0"/>
          </a:p>
          <a:p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Una buona pratica di manutenzione non va racchiusa in qualche click, ma deve essere intesa come una ricerca continua di migliorare ogni fase della propria routine di lavoro.</a:t>
            </a:r>
          </a:p>
          <a:p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73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84FA6AB-6599-EC4B-B6BD-904BE7AD145B}"/>
              </a:ext>
            </a:extLst>
          </p:cNvPr>
          <p:cNvSpPr txBox="1"/>
          <p:nvPr/>
        </p:nvSpPr>
        <p:spPr>
          <a:xfrm>
            <a:off x="3152775" y="609600"/>
            <a:ext cx="5886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Fonti di aggiornamento</a:t>
            </a:r>
          </a:p>
        </p:txBody>
      </p:sp>
    </p:spTree>
    <p:extLst>
      <p:ext uri="{BB962C8B-B14F-4D97-AF65-F5344CB8AC3E}">
        <p14:creationId xmlns:p14="http://schemas.microsoft.com/office/powerpoint/2010/main" val="173005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Sito Web, Pubblicità online&#10;&#10;Il contenuto generato dall'IA potrebbe non essere corretto.">
            <a:extLst>
              <a:ext uri="{FF2B5EF4-FFF2-40B4-BE49-F238E27FC236}">
                <a16:creationId xmlns:a16="http://schemas.microsoft.com/office/drawing/2014/main" id="{3A6660B0-C1E6-0AD4-E82B-998A9C691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" y="1101210"/>
            <a:ext cx="10877550" cy="539853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4534539-ECB2-0639-6C4D-3AE5CB48A102}"/>
              </a:ext>
            </a:extLst>
          </p:cNvPr>
          <p:cNvSpPr txBox="1"/>
          <p:nvPr/>
        </p:nvSpPr>
        <p:spPr>
          <a:xfrm>
            <a:off x="514350" y="266700"/>
            <a:ext cx="11553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ICSH </a:t>
            </a:r>
            <a:r>
              <a:rPr lang="it-IT" sz="3200" dirty="0"/>
              <a:t>: International </a:t>
            </a:r>
            <a:r>
              <a:rPr lang="it-IT" sz="3200" dirty="0" err="1"/>
              <a:t>Council</a:t>
            </a:r>
            <a:r>
              <a:rPr lang="it-IT" sz="3200" dirty="0"/>
              <a:t> for </a:t>
            </a:r>
            <a:r>
              <a:rPr lang="it-IT" sz="3200" dirty="0" err="1"/>
              <a:t>Standardization</a:t>
            </a:r>
            <a:r>
              <a:rPr lang="it-IT" sz="3200" dirty="0"/>
              <a:t>  in </a:t>
            </a:r>
            <a:r>
              <a:rPr lang="it-IT" sz="3200" dirty="0" err="1"/>
              <a:t>Haematology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05096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Marchio&#10;&#10;Il contenuto generato dall'IA potrebbe non essere corretto.">
            <a:extLst>
              <a:ext uri="{FF2B5EF4-FFF2-40B4-BE49-F238E27FC236}">
                <a16:creationId xmlns:a16="http://schemas.microsoft.com/office/drawing/2014/main" id="{5BC5EBE6-E1A4-BF3D-E94A-C5AC6D4FF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76" y="1228725"/>
            <a:ext cx="10658647" cy="53179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587DD5-8303-18A3-0585-2886BDF8F5E6}"/>
              </a:ext>
            </a:extLst>
          </p:cNvPr>
          <p:cNvSpPr txBox="1"/>
          <p:nvPr/>
        </p:nvSpPr>
        <p:spPr>
          <a:xfrm>
            <a:off x="514350" y="219075"/>
            <a:ext cx="11553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ICSH </a:t>
            </a:r>
            <a:r>
              <a:rPr lang="it-IT" sz="3200" dirty="0"/>
              <a:t>: International </a:t>
            </a:r>
            <a:r>
              <a:rPr lang="it-IT" sz="3200" dirty="0" err="1"/>
              <a:t>Council</a:t>
            </a:r>
            <a:r>
              <a:rPr lang="it-IT" sz="3200" dirty="0"/>
              <a:t> for </a:t>
            </a:r>
            <a:r>
              <a:rPr lang="it-IT" sz="3200" dirty="0" err="1"/>
              <a:t>Standardization</a:t>
            </a:r>
            <a:r>
              <a:rPr lang="it-IT" sz="3200" dirty="0"/>
              <a:t>  in </a:t>
            </a:r>
            <a:r>
              <a:rPr lang="it-IT" sz="3200" dirty="0" err="1"/>
              <a:t>Haematology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36646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C468D5B4-CCEE-DC44-0136-A7CEE3381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1" y="1390650"/>
            <a:ext cx="11191373" cy="483263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A9B0577-9615-82AC-7A6E-5A580742BCC9}"/>
              </a:ext>
            </a:extLst>
          </p:cNvPr>
          <p:cNvSpPr txBox="1"/>
          <p:nvPr/>
        </p:nvSpPr>
        <p:spPr>
          <a:xfrm>
            <a:off x="4760118" y="219213"/>
            <a:ext cx="2671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err="1">
                <a:solidFill>
                  <a:srgbClr val="FF0000"/>
                </a:solidFill>
              </a:rPr>
              <a:t>Pubmed</a:t>
            </a:r>
            <a:endParaRPr lang="it-IT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7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4CA287C3-1DCD-035B-DC91-143E28A8D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5" y="1332167"/>
            <a:ext cx="10553700" cy="523490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421240D-6252-D407-5CA6-0EFDA3A38301}"/>
              </a:ext>
            </a:extLst>
          </p:cNvPr>
          <p:cNvSpPr txBox="1"/>
          <p:nvPr/>
        </p:nvSpPr>
        <p:spPr>
          <a:xfrm>
            <a:off x="2252662" y="290929"/>
            <a:ext cx="7858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Horiba</a:t>
            </a:r>
            <a:r>
              <a:rPr lang="it-IT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36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Medical</a:t>
            </a:r>
            <a:r>
              <a:rPr lang="it-IT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3600" dirty="0"/>
              <a:t>: Chase the Case</a:t>
            </a:r>
          </a:p>
        </p:txBody>
      </p:sp>
    </p:spTree>
    <p:extLst>
      <p:ext uri="{BB962C8B-B14F-4D97-AF65-F5344CB8AC3E}">
        <p14:creationId xmlns:p14="http://schemas.microsoft.com/office/powerpoint/2010/main" val="14563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diagramma, numero&#10;&#10;Il contenuto generato dall'IA potrebbe non essere corretto.">
            <a:extLst>
              <a:ext uri="{FF2B5EF4-FFF2-40B4-BE49-F238E27FC236}">
                <a16:creationId xmlns:a16="http://schemas.microsoft.com/office/drawing/2014/main" id="{99E3238C-16BD-15E7-4771-9C19B179B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684" y="928218"/>
            <a:ext cx="9126632" cy="566308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B9E703-9F5F-3654-C852-EA5763EE0750}"/>
              </a:ext>
            </a:extLst>
          </p:cNvPr>
          <p:cNvSpPr txBox="1"/>
          <p:nvPr/>
        </p:nvSpPr>
        <p:spPr>
          <a:xfrm>
            <a:off x="3132884" y="266700"/>
            <a:ext cx="8667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Leucemia linfocitica cronica</a:t>
            </a:r>
          </a:p>
        </p:txBody>
      </p:sp>
    </p:spTree>
    <p:extLst>
      <p:ext uri="{BB962C8B-B14F-4D97-AF65-F5344CB8AC3E}">
        <p14:creationId xmlns:p14="http://schemas.microsoft.com/office/powerpoint/2010/main" val="117545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Viso umano, donna&#10;&#10;Il contenuto generato dall'IA potrebbe non essere corretto.">
            <a:extLst>
              <a:ext uri="{FF2B5EF4-FFF2-40B4-BE49-F238E27FC236}">
                <a16:creationId xmlns:a16="http://schemas.microsoft.com/office/drawing/2014/main" id="{46D7F894-E1C0-C106-794E-DC34743B3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17" y="948876"/>
            <a:ext cx="10974608" cy="552812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62757F-982F-D135-F2FE-0F81834B7DFF}"/>
              </a:ext>
            </a:extLst>
          </p:cNvPr>
          <p:cNvSpPr txBox="1"/>
          <p:nvPr/>
        </p:nvSpPr>
        <p:spPr>
          <a:xfrm>
            <a:off x="1847850" y="257175"/>
            <a:ext cx="6067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Horiba</a:t>
            </a:r>
            <a:r>
              <a:rPr lang="it-IT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Medical</a:t>
            </a:r>
            <a:r>
              <a:rPr lang="it-IT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: Accademy</a:t>
            </a:r>
          </a:p>
        </p:txBody>
      </p:sp>
    </p:spTree>
    <p:extLst>
      <p:ext uri="{BB962C8B-B14F-4D97-AF65-F5344CB8AC3E}">
        <p14:creationId xmlns:p14="http://schemas.microsoft.com/office/powerpoint/2010/main" val="106012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50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3014</TotalTime>
  <Words>1277</Words>
  <Application>Microsoft Office PowerPoint</Application>
  <PresentationFormat>Widescreen</PresentationFormat>
  <Paragraphs>249</Paragraphs>
  <Slides>34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6" baseType="lpstr">
      <vt:lpstr>MS PGothic</vt:lpstr>
      <vt:lpstr>Abadi ExtraLight</vt:lpstr>
      <vt:lpstr>ADLaM Display</vt:lpstr>
      <vt:lpstr>Agency FB</vt:lpstr>
      <vt:lpstr>Aptos</vt:lpstr>
      <vt:lpstr>Aptos Display</vt:lpstr>
      <vt:lpstr>Arial</vt:lpstr>
      <vt:lpstr>Arial MT</vt:lpstr>
      <vt:lpstr>Google Sans</vt:lpstr>
      <vt:lpstr>Trebuchet MS</vt:lpstr>
      <vt:lpstr>Wingdings</vt:lpstr>
      <vt:lpstr>Tema di Office</vt:lpstr>
      <vt:lpstr> Dimostrazioni pratiche su strumentazioni </vt:lpstr>
      <vt:lpstr>Presentazione standard di PowerPoint</vt:lpstr>
      <vt:lpstr>Panoramica - Ambiente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! ALLARMI DISPOSITIVO !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Vincenzo De Michele</dc:creator>
  <cp:lastModifiedBy>Raffaele Sorrentino</cp:lastModifiedBy>
  <cp:revision>4</cp:revision>
  <dcterms:created xsi:type="dcterms:W3CDTF">2026-02-15T16:23:07Z</dcterms:created>
  <dcterms:modified xsi:type="dcterms:W3CDTF">2026-02-19T13:33:58Z</dcterms:modified>
</cp:coreProperties>
</file>